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 id="2147484015" r:id="rId2"/>
    <p:sldMasterId id="2147484042" r:id="rId3"/>
  </p:sldMasterIdLst>
  <p:notesMasterIdLst>
    <p:notesMasterId r:id="rId33"/>
  </p:notesMasterIdLst>
  <p:sldIdLst>
    <p:sldId id="256" r:id="rId4"/>
    <p:sldId id="257" r:id="rId5"/>
    <p:sldId id="333" r:id="rId6"/>
    <p:sldId id="336" r:id="rId7"/>
    <p:sldId id="323" r:id="rId8"/>
    <p:sldId id="289" r:id="rId9"/>
    <p:sldId id="324" r:id="rId10"/>
    <p:sldId id="290" r:id="rId11"/>
    <p:sldId id="298" r:id="rId12"/>
    <p:sldId id="337" r:id="rId13"/>
    <p:sldId id="310" r:id="rId14"/>
    <p:sldId id="311" r:id="rId15"/>
    <p:sldId id="326" r:id="rId16"/>
    <p:sldId id="338" r:id="rId17"/>
    <p:sldId id="339" r:id="rId18"/>
    <p:sldId id="300" r:id="rId19"/>
    <p:sldId id="340" r:id="rId20"/>
    <p:sldId id="341" r:id="rId21"/>
    <p:sldId id="325" r:id="rId22"/>
    <p:sldId id="331" r:id="rId23"/>
    <p:sldId id="260" r:id="rId24"/>
    <p:sldId id="308" r:id="rId25"/>
    <p:sldId id="305" r:id="rId26"/>
    <p:sldId id="306" r:id="rId27"/>
    <p:sldId id="307" r:id="rId28"/>
    <p:sldId id="309" r:id="rId29"/>
    <p:sldId id="334" r:id="rId30"/>
    <p:sldId id="343" r:id="rId31"/>
    <p:sldId id="342" r:id="rId32"/>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pos="3144">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B3481A-B1C3-DF8F-1762-F310E0406E1B}" name="Nabarun Bhattacharjee (nabbhatt)" initials="NB(" userId="S::nabbhatt@cisco.com::a4379b4e-3fc0-4734-b7d7-b4648554496b" providerId="AD"/>
  <p188:author id="{F349FDC6-ED5B-D8DB-4FE3-D8947070530D}" name="Mariusz Michałowski (mmichalo)" initials="MM(" userId="S::mmichalo@cisco.com::8b411001-8e54-40d7-89b5-a6beaf0d47e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64"/>
    <p:restoredTop sz="95982"/>
  </p:normalViewPr>
  <p:slideViewPr>
    <p:cSldViewPr snapToGrid="0" snapToObjects="1">
      <p:cViewPr varScale="1">
        <p:scale>
          <a:sx n="137" d="100"/>
          <a:sy n="137" d="100"/>
        </p:scale>
        <p:origin x="79" y="113"/>
      </p:cViewPr>
      <p:guideLst>
        <p:guide pos="3144"/>
        <p:guide orient="horz" pos="162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8/10/relationships/authors" Target="authors.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barun Bhattacharjee (nabbhatt)" userId="a4379b4e-3fc0-4734-b7d7-b4648554496b" providerId="ADAL" clId="{934B713D-B5B7-4073-8AB3-F1BA885A5B12}"/>
    <pc:docChg chg="modSld">
      <pc:chgData name="Nabarun Bhattacharjee (nabbhatt)" userId="a4379b4e-3fc0-4734-b7d7-b4648554496b" providerId="ADAL" clId="{934B713D-B5B7-4073-8AB3-F1BA885A5B12}" dt="2023-09-12T13:00:13.074" v="14" actId="404"/>
      <pc:docMkLst>
        <pc:docMk/>
      </pc:docMkLst>
      <pc:sldChg chg="modSp mod">
        <pc:chgData name="Nabarun Bhattacharjee (nabbhatt)" userId="a4379b4e-3fc0-4734-b7d7-b4648554496b" providerId="ADAL" clId="{934B713D-B5B7-4073-8AB3-F1BA885A5B12}" dt="2023-09-12T12:58:04.283" v="1" actId="6549"/>
        <pc:sldMkLst>
          <pc:docMk/>
          <pc:sldMk cId="777317936" sldId="257"/>
        </pc:sldMkLst>
        <pc:spChg chg="mod">
          <ac:chgData name="Nabarun Bhattacharjee (nabbhatt)" userId="a4379b4e-3fc0-4734-b7d7-b4648554496b" providerId="ADAL" clId="{934B713D-B5B7-4073-8AB3-F1BA885A5B12}" dt="2023-09-12T12:58:04.283" v="1" actId="6549"/>
          <ac:spMkLst>
            <pc:docMk/>
            <pc:sldMk cId="777317936" sldId="257"/>
            <ac:spMk id="3" creationId="{3DF52F2E-8518-FE4E-A802-63C76AF6BAC0}"/>
          </ac:spMkLst>
        </pc:spChg>
      </pc:sldChg>
      <pc:sldChg chg="modSp mod">
        <pc:chgData name="Nabarun Bhattacharjee (nabbhatt)" userId="a4379b4e-3fc0-4734-b7d7-b4648554496b" providerId="ADAL" clId="{934B713D-B5B7-4073-8AB3-F1BA885A5B12}" dt="2023-09-12T13:00:13.074" v="14" actId="404"/>
        <pc:sldMkLst>
          <pc:docMk/>
          <pc:sldMk cId="3783070814" sldId="333"/>
        </pc:sldMkLst>
        <pc:spChg chg="mod">
          <ac:chgData name="Nabarun Bhattacharjee (nabbhatt)" userId="a4379b4e-3fc0-4734-b7d7-b4648554496b" providerId="ADAL" clId="{934B713D-B5B7-4073-8AB3-F1BA885A5B12}" dt="2023-09-12T12:59:55.617" v="6" actId="404"/>
          <ac:spMkLst>
            <pc:docMk/>
            <pc:sldMk cId="3783070814" sldId="333"/>
            <ac:spMk id="8" creationId="{FC108110-A16C-4C70-FF6A-098C33513F2E}"/>
          </ac:spMkLst>
        </pc:spChg>
        <pc:spChg chg="mod">
          <ac:chgData name="Nabarun Bhattacharjee (nabbhatt)" userId="a4379b4e-3fc0-4734-b7d7-b4648554496b" providerId="ADAL" clId="{934B713D-B5B7-4073-8AB3-F1BA885A5B12}" dt="2023-09-12T13:00:06.662" v="10" actId="404"/>
          <ac:spMkLst>
            <pc:docMk/>
            <pc:sldMk cId="3783070814" sldId="333"/>
            <ac:spMk id="12" creationId="{FF5A1961-C6E0-D593-D7A6-491D3A624A58}"/>
          </ac:spMkLst>
        </pc:spChg>
        <pc:spChg chg="mod">
          <ac:chgData name="Nabarun Bhattacharjee (nabbhatt)" userId="a4379b4e-3fc0-4734-b7d7-b4648554496b" providerId="ADAL" clId="{934B713D-B5B7-4073-8AB3-F1BA885A5B12}" dt="2023-09-12T13:00:13.074" v="14" actId="404"/>
          <ac:spMkLst>
            <pc:docMk/>
            <pc:sldMk cId="3783070814" sldId="333"/>
            <ac:spMk id="17" creationId="{8C839579-E03C-CE81-97F9-2117BD17A0B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FC5B58-3A32-4916-95BA-1570F906B283}" type="datetimeFigureOut">
              <a:rPr lang="en-IN" smtClean="0"/>
              <a:t>12-09-2023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4E968-A593-4AF9-9A0C-6F8C93CD3EC9}" type="slidenum">
              <a:rPr lang="en-IN" smtClean="0"/>
              <a:t>‹#›</a:t>
            </a:fld>
            <a:endParaRPr lang="en-IN"/>
          </a:p>
        </p:txBody>
      </p:sp>
    </p:spTree>
    <p:extLst>
      <p:ext uri="{BB962C8B-B14F-4D97-AF65-F5344CB8AC3E}">
        <p14:creationId xmlns:p14="http://schemas.microsoft.com/office/powerpoint/2010/main" val="279075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56736"/>
            <a:ext cx="8296421" cy="288131"/>
          </a:xfrm>
          <a:prstGeom prst="rect">
            <a:avLst/>
          </a:prstGeom>
        </p:spPr>
        <p:txBody>
          <a:bodyPr lIns="91420" tIns="45710" rIns="91420" bIns="45710" anchor="b" anchorCtr="0">
            <a:noAutofit/>
          </a:bodyPr>
          <a:lstStyle>
            <a:lvl1pPr marL="0" indent="0" algn="l">
              <a:buNone/>
              <a:defRPr sz="18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6" y="4072669"/>
            <a:ext cx="8296421" cy="288131"/>
          </a:xfrm>
          <a:prstGeom prst="rect">
            <a:avLst/>
          </a:prstGeom>
        </p:spPr>
        <p:txBody>
          <a:bodyPr lIns="91420" tIns="45710" rIns="91420" bIns="45710"/>
          <a:lstStyle>
            <a:lvl1pPr marL="0" indent="0" algn="l">
              <a:buFontTx/>
              <a:buNone/>
              <a:defRPr lang="en-US" sz="18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8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2" y="304365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247216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Tree>
    <p:extLst>
      <p:ext uri="{BB962C8B-B14F-4D97-AF65-F5344CB8AC3E}">
        <p14:creationId xmlns:p14="http://schemas.microsoft.com/office/powerpoint/2010/main" val="2122942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endParaRPr lang="en-GB" dirty="0"/>
          </a:p>
        </p:txBody>
      </p:sp>
    </p:spTree>
    <p:extLst>
      <p:ext uri="{BB962C8B-B14F-4D97-AF65-F5344CB8AC3E}">
        <p14:creationId xmlns:p14="http://schemas.microsoft.com/office/powerpoint/2010/main" val="331644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GB"/>
              <a:t>Click to edit Master title style</a:t>
            </a:r>
            <a:endParaRPr lang="en-GB" dirty="0"/>
          </a:p>
        </p:txBody>
      </p:sp>
    </p:spTree>
    <p:extLst>
      <p:ext uri="{BB962C8B-B14F-4D97-AF65-F5344CB8AC3E}">
        <p14:creationId xmlns:p14="http://schemas.microsoft.com/office/powerpoint/2010/main" val="3088030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endParaRPr lang="en-GB" dirty="0"/>
          </a:p>
        </p:txBody>
      </p:sp>
    </p:spTree>
    <p:extLst>
      <p:ext uri="{BB962C8B-B14F-4D97-AF65-F5344CB8AC3E}">
        <p14:creationId xmlns:p14="http://schemas.microsoft.com/office/powerpoint/2010/main" val="1896724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489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8"/>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GB" noProof="0" dirty="0"/>
              <a:t>Click icon to add table</a:t>
            </a:r>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GB"/>
              <a:t>Click to edit Master title style</a:t>
            </a:r>
            <a:endParaRPr lang="en-GB" dirty="0"/>
          </a:p>
        </p:txBody>
      </p:sp>
    </p:spTree>
    <p:extLst>
      <p:ext uri="{BB962C8B-B14F-4D97-AF65-F5344CB8AC3E}">
        <p14:creationId xmlns:p14="http://schemas.microsoft.com/office/powerpoint/2010/main" val="1254563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GB" noProof="0" dirty="0"/>
              <a:t>Click icon to add chart</a:t>
            </a:r>
            <a:endParaRPr lang="en-US" noProof="0" dirty="0"/>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GB"/>
              <a:t>Click to edit Master title style</a:t>
            </a:r>
            <a:endParaRPr lang="en-GB" dirty="0"/>
          </a:p>
        </p:txBody>
      </p:sp>
    </p:spTree>
    <p:extLst>
      <p:ext uri="{BB962C8B-B14F-4D97-AF65-F5344CB8AC3E}">
        <p14:creationId xmlns:p14="http://schemas.microsoft.com/office/powerpoint/2010/main" val="2369945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GB"/>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GB"/>
              <a:t>Click to edit Master title style</a:t>
            </a:r>
            <a:endParaRPr lang="en-GB" dirty="0"/>
          </a:p>
        </p:txBody>
      </p:sp>
    </p:spTree>
    <p:extLst>
      <p:ext uri="{BB962C8B-B14F-4D97-AF65-F5344CB8AC3E}">
        <p14:creationId xmlns:p14="http://schemas.microsoft.com/office/powerpoint/2010/main" val="387182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Half_Page_Blank">
    <p:spTree>
      <p:nvGrpSpPr>
        <p:cNvPr id="1" name=""/>
        <p:cNvGrpSpPr/>
        <p:nvPr/>
      </p:nvGrpSpPr>
      <p:grpSpPr>
        <a:xfrm>
          <a:off x="0" y="0"/>
          <a:ext cx="0" cy="0"/>
          <a:chOff x="0" y="0"/>
          <a:chExt cx="0" cy="0"/>
        </a:xfrm>
      </p:grpSpPr>
      <p:sp>
        <p:nvSpPr>
          <p:cNvPr id="5" name="Rectangle 4"/>
          <p:cNvSpPr/>
          <p:nvPr/>
        </p:nvSpPr>
        <p:spPr>
          <a:xfrm>
            <a:off x="-8092"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tx2"/>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tx2"/>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tx2"/>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tx2"/>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tx2"/>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200">
                <a:solidFill>
                  <a:schemeClr val="tx2"/>
                </a:solidFill>
              </a:defRPr>
            </a:lvl1pPr>
          </a:lstStyle>
          <a:p>
            <a:pPr lvl="0"/>
            <a:r>
              <a:rPr lang="en-GB"/>
              <a:t>Click to edit Master title style</a:t>
            </a:r>
            <a:endParaRPr lang="en-GB" dirty="0"/>
          </a:p>
        </p:txBody>
      </p:sp>
      <p:sp>
        <p:nvSpPr>
          <p:cNvPr id="8" name="Rectangle 4"/>
          <p:cNvSpPr>
            <a:spLocks noChangeArrowheads="1"/>
          </p:cNvSpPr>
          <p:nvPr/>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2023  Cisco and/or its affiliates. All rights reserved.   Cisco Confidential</a:t>
            </a:r>
          </a:p>
        </p:txBody>
      </p:sp>
    </p:spTree>
    <p:extLst>
      <p:ext uri="{BB962C8B-B14F-4D97-AF65-F5344CB8AC3E}">
        <p14:creationId xmlns:p14="http://schemas.microsoft.com/office/powerpoint/2010/main" val="3100519972"/>
      </p:ext>
    </p:extLst>
  </p:cSld>
  <p:clrMapOvr>
    <a:masterClrMapping/>
  </p:clrMapOvr>
  <p:extLst>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Half_Page_Text">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a:t>Click to edit Master title style</a:t>
            </a:r>
            <a:endParaRPr lang="en-GB" dirty="0"/>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Rectangle 4"/>
          <p:cNvSpPr>
            <a:spLocks noChangeArrowheads="1"/>
          </p:cNvSpPr>
          <p:nvPr/>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2023  Cisco and/or its affiliates. All rights reserved.   Cisco Confidential</a:t>
            </a:r>
          </a:p>
        </p:txBody>
      </p:sp>
    </p:spTree>
    <p:extLst>
      <p:ext uri="{BB962C8B-B14F-4D97-AF65-F5344CB8AC3E}">
        <p14:creationId xmlns:p14="http://schemas.microsoft.com/office/powerpoint/2010/main" val="4255683545"/>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Half_Page_Text_2 column">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mj-lt"/>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a:t>Click to edit Master title style</a:t>
            </a:r>
            <a:endParaRPr lang="en-GB" dirty="0"/>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tx2"/>
                </a:solidFill>
                <a:latin typeface="+mn-lt"/>
                <a:ea typeface="ＭＳ Ｐゴシック" charset="0"/>
                <a:cs typeface="CiscoSans"/>
              </a:defRPr>
            </a:lvl1pPr>
            <a:lvl2pPr marL="228600" indent="-114300">
              <a:buClr>
                <a:schemeClr val="tx2"/>
              </a:buClr>
              <a:buSzPct val="60000"/>
              <a:defRPr sz="2000">
                <a:solidFill>
                  <a:schemeClr val="tx2"/>
                </a:solidFill>
              </a:defRPr>
            </a:lvl2pPr>
            <a:lvl3pPr marL="342900" indent="-114300">
              <a:buClr>
                <a:schemeClr val="tx2"/>
              </a:buClr>
              <a:buSzPct val="60000"/>
              <a:defRPr sz="1800">
                <a:solidFill>
                  <a:schemeClr val="tx2"/>
                </a:solidFill>
              </a:defRPr>
            </a:lvl3pPr>
            <a:lvl4pPr marL="457200" indent="-123825">
              <a:buClr>
                <a:schemeClr val="tx2"/>
              </a:buClr>
              <a:buSzPct val="60000"/>
              <a:defRPr sz="1600">
                <a:solidFill>
                  <a:schemeClr val="tx2"/>
                </a:solidFill>
              </a:defRPr>
            </a:lvl4pPr>
            <a:lvl5pPr marL="574675" indent="-117475">
              <a:buClr>
                <a:schemeClr val="tx2"/>
              </a:buClr>
              <a:buSzPct val="60000"/>
              <a:defRPr sz="160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Rectangle 4"/>
          <p:cNvSpPr>
            <a:spLocks noChangeArrowheads="1"/>
          </p:cNvSpPr>
          <p:nvPr/>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2023  Cisco and/or its affiliates. All rights reserved.   Cisco Confidential</a:t>
            </a:r>
          </a:p>
        </p:txBody>
      </p:sp>
    </p:spTree>
    <p:extLst>
      <p:ext uri="{BB962C8B-B14F-4D97-AF65-F5344CB8AC3E}">
        <p14:creationId xmlns:p14="http://schemas.microsoft.com/office/powerpoint/2010/main" val="2770551288"/>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3712191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_Half_Page_Picture_Caption">
    <p:spTree>
      <p:nvGrpSpPr>
        <p:cNvPr id="1" name=""/>
        <p:cNvGrpSpPr/>
        <p:nvPr/>
      </p:nvGrpSpPr>
      <p:grpSpPr>
        <a:xfrm>
          <a:off x="0" y="0"/>
          <a:ext cx="0" cy="0"/>
          <a:chOff x="0" y="0"/>
          <a:chExt cx="0" cy="0"/>
        </a:xfrm>
      </p:grpSpPr>
      <p:sp>
        <p:nvSpPr>
          <p:cNvPr id="4" name="Rectangle 3"/>
          <p:cNvSpPr/>
          <p:nvPr/>
        </p:nvSpPr>
        <p:spPr>
          <a:xfrm>
            <a:off x="1333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a:t>Click to edit Master title style</a:t>
            </a:r>
            <a:endParaRPr lang="en-GB" dirty="0"/>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r>
              <a:rPr lang="en-GB" dirty="0"/>
              <a:t>Click icon to add picture</a:t>
            </a:r>
            <a:endParaRPr lang="en-US" dirty="0"/>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GB"/>
              <a:t>Click to edit Master text styles</a:t>
            </a:r>
          </a:p>
        </p:txBody>
      </p:sp>
      <p:sp>
        <p:nvSpPr>
          <p:cNvPr id="10" name="Rectangle 4"/>
          <p:cNvSpPr>
            <a:spLocks noChangeArrowheads="1"/>
          </p:cNvSpPr>
          <p:nvPr/>
        </p:nvSpPr>
        <p:spPr bwMode="ltGray">
          <a:xfrm>
            <a:off x="477679" y="4741653"/>
            <a:ext cx="2863168"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2023  Cisco and/or its affiliates. All rights reserved.   Cisco Confidential</a:t>
            </a:r>
          </a:p>
        </p:txBody>
      </p:sp>
    </p:spTree>
    <p:extLst>
      <p:ext uri="{BB962C8B-B14F-4D97-AF65-F5344CB8AC3E}">
        <p14:creationId xmlns:p14="http://schemas.microsoft.com/office/powerpoint/2010/main" val="3339482647"/>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5_Half_Page_Picture">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3" name="Title Placeholder 5"/>
          <p:cNvSpPr>
            <a:spLocks noGrp="1"/>
          </p:cNvSpPr>
          <p:nvPr>
            <p:ph type="title"/>
          </p:nvPr>
        </p:nvSpPr>
        <p:spPr bwMode="auto">
          <a:xfrm>
            <a:off x="437766" y="1655763"/>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a:t>Click to edit Master title style</a:t>
            </a:r>
            <a:endParaRPr lang="en-GB" dirty="0"/>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r>
              <a:rPr lang="en-GB" dirty="0"/>
              <a:t>Click icon to add picture</a:t>
            </a:r>
            <a:endParaRPr lang="en-US" dirty="0"/>
          </a:p>
        </p:txBody>
      </p:sp>
      <p:sp>
        <p:nvSpPr>
          <p:cNvPr id="8" name="Rectangle 4"/>
          <p:cNvSpPr>
            <a:spLocks noChangeArrowheads="1"/>
          </p:cNvSpPr>
          <p:nvPr/>
        </p:nvSpPr>
        <p:spPr bwMode="ltGray">
          <a:xfrm>
            <a:off x="477679" y="4741653"/>
            <a:ext cx="32635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2023  Cisco and/or its affiliates. All rights reserved.   Cisco Confidential</a:t>
            </a:r>
          </a:p>
        </p:txBody>
      </p:sp>
    </p:spTree>
    <p:extLst>
      <p:ext uri="{BB962C8B-B14F-4D97-AF65-F5344CB8AC3E}">
        <p14:creationId xmlns:p14="http://schemas.microsoft.com/office/powerpoint/2010/main" val="1642764624"/>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6_Half_Page_Headline Only">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a:t>Click to edit Master title style</a:t>
            </a:r>
            <a:endParaRPr lang="en-GB" dirty="0"/>
          </a:p>
        </p:txBody>
      </p:sp>
      <p:sp>
        <p:nvSpPr>
          <p:cNvPr id="8" name="Rectangle 4"/>
          <p:cNvSpPr>
            <a:spLocks noChangeArrowheads="1"/>
          </p:cNvSpPr>
          <p:nvPr/>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2023  Cisco and/or its affiliates. All rights reserved.   Cisco Confidential</a:t>
            </a:r>
          </a:p>
        </p:txBody>
      </p:sp>
    </p:spTree>
    <p:extLst>
      <p:ext uri="{BB962C8B-B14F-4D97-AF65-F5344CB8AC3E}">
        <p14:creationId xmlns:p14="http://schemas.microsoft.com/office/powerpoint/2010/main" val="1884465524"/>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7_Half_Page_Picture_Full">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a:t>Click to edit Master title style</a:t>
            </a:r>
            <a:endParaRPr lang="en-GB" dirty="0"/>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r>
              <a:rPr lang="en-GB" dirty="0"/>
              <a:t>Click icon to add picture</a:t>
            </a:r>
            <a:endParaRPr lang="en-US" dirty="0"/>
          </a:p>
        </p:txBody>
      </p:sp>
      <p:sp>
        <p:nvSpPr>
          <p:cNvPr id="8" name="Rectangle 4"/>
          <p:cNvSpPr>
            <a:spLocks noChangeArrowheads="1"/>
          </p:cNvSpPr>
          <p:nvPr/>
        </p:nvSpPr>
        <p:spPr bwMode="ltGray">
          <a:xfrm>
            <a:off x="477679" y="4741653"/>
            <a:ext cx="32994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2023  Cisco and/or its affiliates. All rights reserved.   Cisco Confidential</a:t>
            </a:r>
          </a:p>
        </p:txBody>
      </p:sp>
    </p:spTree>
    <p:extLst>
      <p:ext uri="{BB962C8B-B14F-4D97-AF65-F5344CB8AC3E}">
        <p14:creationId xmlns:p14="http://schemas.microsoft.com/office/powerpoint/2010/main" val="1538180873"/>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8_Half_Page_Chart">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a:t>Click to edit Master title style</a:t>
            </a:r>
            <a:endParaRPr lang="en-GB" dirty="0"/>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r>
              <a:rPr lang="en-GB" dirty="0"/>
              <a:t>Click icon to add chart</a:t>
            </a:r>
            <a:endParaRPr lang="en-US" dirty="0"/>
          </a:p>
        </p:txBody>
      </p:sp>
      <p:sp>
        <p:nvSpPr>
          <p:cNvPr id="8" name="Rectangle 4"/>
          <p:cNvSpPr>
            <a:spLocks noChangeArrowheads="1"/>
          </p:cNvSpPr>
          <p:nvPr/>
        </p:nvSpPr>
        <p:spPr bwMode="ltGray">
          <a:xfrm>
            <a:off x="477678" y="4741653"/>
            <a:ext cx="3179921" cy="154518"/>
          </a:xfrm>
          <a:prstGeom prst="rect">
            <a:avLst/>
          </a:prstGeom>
          <a:noFill/>
          <a:ln w="9525">
            <a:noFill/>
            <a:miter lim="800000"/>
            <a:headEnd/>
            <a:tailEnd/>
          </a:ln>
          <a:effectLst/>
        </p:spPr>
        <p:txBody>
          <a:bodyPr wrap="square" lIns="61586" tIns="30792" rIns="61586" bIns="30792" anchor="b">
            <a:spAutoFit/>
          </a:bodyPr>
          <a:lstStyle/>
          <a:p>
            <a:pPr lvl="0" defTabSz="610744" fontAlgn="auto">
              <a:spcBef>
                <a:spcPts val="0"/>
              </a:spcBef>
              <a:spcAft>
                <a:spcPts val="0"/>
              </a:spcAft>
            </a:pPr>
            <a:r>
              <a:rPr lang="en-US" sz="600" spc="20" baseline="0" dirty="0">
                <a:solidFill>
                  <a:schemeClr val="bg1"/>
                </a:solidFill>
                <a:latin typeface="+mn-lt"/>
                <a:ea typeface="+mn-ea"/>
                <a:cs typeface="CiscoSans Thin"/>
              </a:rPr>
              <a:t>© 2023  Cisco and/or its affiliates. All rights reserved.   Cisco Confidential</a:t>
            </a:r>
          </a:p>
        </p:txBody>
      </p:sp>
    </p:spTree>
    <p:extLst>
      <p:ext uri="{BB962C8B-B14F-4D97-AF65-F5344CB8AC3E}">
        <p14:creationId xmlns:p14="http://schemas.microsoft.com/office/powerpoint/2010/main" val="1301836755"/>
      </p:ext>
    </p:extLst>
  </p:cSld>
  <p:clrMapOvr>
    <a:masterClrMapping/>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9_Half_Page_Table">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a:t>Click to edit Master title style</a:t>
            </a:r>
            <a:endParaRPr lang="en-GB" dirty="0"/>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r>
              <a:rPr lang="en-GB" dirty="0"/>
              <a:t>Click icon to add table</a:t>
            </a:r>
            <a:endParaRPr lang="en-US" dirty="0"/>
          </a:p>
        </p:txBody>
      </p:sp>
      <p:sp>
        <p:nvSpPr>
          <p:cNvPr id="8" name="Rectangle 4"/>
          <p:cNvSpPr>
            <a:spLocks noChangeArrowheads="1"/>
          </p:cNvSpPr>
          <p:nvPr/>
        </p:nvSpPr>
        <p:spPr bwMode="ltGray">
          <a:xfrm>
            <a:off x="477678" y="4741653"/>
            <a:ext cx="3407027"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2023  Cisco and/or its affiliates. All rights reserved.   Cisco Confidential</a:t>
            </a:r>
          </a:p>
        </p:txBody>
      </p:sp>
    </p:spTree>
    <p:extLst>
      <p:ext uri="{BB962C8B-B14F-4D97-AF65-F5344CB8AC3E}">
        <p14:creationId xmlns:p14="http://schemas.microsoft.com/office/powerpoint/2010/main" val="1991378711"/>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6"/>
          <p:cNvSpPr>
            <a:spLocks noChangeAspect="1" noEditPoints="1"/>
          </p:cNvSpPr>
          <p:nvPr/>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Tree>
    <p:extLst>
      <p:ext uri="{BB962C8B-B14F-4D97-AF65-F5344CB8AC3E}">
        <p14:creationId xmlns:p14="http://schemas.microsoft.com/office/powerpoint/2010/main" val="958759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247648"/>
      </p:ext>
    </p:extLst>
  </p:cSld>
  <p:clrMapOvr>
    <a:masterClrMapping/>
  </p:clrMapOvr>
  <p:transition spd="med" advClick="0" advTm="3000">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56736"/>
            <a:ext cx="8296421" cy="288131"/>
          </a:xfrm>
          <a:prstGeom prst="rect">
            <a:avLst/>
          </a:prstGeom>
        </p:spPr>
        <p:txBody>
          <a:bodyPr lIns="91420" tIns="45710" rIns="91420" bIns="45710" anchor="b" anchorCtr="0">
            <a:noAutofit/>
          </a:bodyPr>
          <a:lstStyle>
            <a:lvl1pPr marL="0" indent="0" algn="l">
              <a:buNone/>
              <a:defRPr sz="18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6" y="4072669"/>
            <a:ext cx="8296421" cy="288131"/>
          </a:xfrm>
          <a:prstGeom prst="rect">
            <a:avLst/>
          </a:prstGeom>
        </p:spPr>
        <p:txBody>
          <a:bodyPr lIns="91420" tIns="45710" rIns="91420" bIns="45710"/>
          <a:lstStyle>
            <a:lvl1pPr marL="0" indent="0" algn="l">
              <a:buFontTx/>
              <a:buNone/>
              <a:defRPr lang="en-US" sz="18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8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2" y="304365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247216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8" name="Freeform 6">
            <a:extLst>
              <a:ext uri="{FF2B5EF4-FFF2-40B4-BE49-F238E27FC236}">
                <a16:creationId xmlns:a16="http://schemas.microsoft.com/office/drawing/2014/main" id="{89C5FD43-F491-954A-95C3-64A5EEE052EE}"/>
              </a:ext>
            </a:extLst>
          </p:cNvPr>
          <p:cNvSpPr>
            <a:spLocks noChangeAspect="1" noEditPoints="1"/>
          </p:cNvSpPr>
          <p:nvPr/>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Tree>
    <p:extLst>
      <p:ext uri="{BB962C8B-B14F-4D97-AF65-F5344CB8AC3E}">
        <p14:creationId xmlns:p14="http://schemas.microsoft.com/office/powerpoint/2010/main" val="4187590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
        <p:nvSpPr>
          <p:cNvPr id="4" name="Rectangle 3">
            <a:extLst>
              <a:ext uri="{FF2B5EF4-FFF2-40B4-BE49-F238E27FC236}">
                <a16:creationId xmlns:a16="http://schemas.microsoft.com/office/drawing/2014/main" id="{949D31BC-C6BF-A848-BD29-6D6393E20F38}"/>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3925129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egue_White">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391677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Segue_White">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
        <p:nvSpPr>
          <p:cNvPr id="4" name="Rectangle 3">
            <a:extLst>
              <a:ext uri="{FF2B5EF4-FFF2-40B4-BE49-F238E27FC236}">
                <a16:creationId xmlns:a16="http://schemas.microsoft.com/office/drawing/2014/main" id="{F83DADF4-21D2-C14F-97DF-18A55AA8ED2E}"/>
              </a:ext>
            </a:extLst>
          </p:cNvPr>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290471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2"/>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GB"/>
              <a:t>Click to edit Master title style</a:t>
            </a:r>
            <a:endParaRPr lang="en-US" dirty="0"/>
          </a:p>
        </p:txBody>
      </p:sp>
      <p:sp>
        <p:nvSpPr>
          <p:cNvPr id="6" name="Rectangle 5">
            <a:extLst>
              <a:ext uri="{FF2B5EF4-FFF2-40B4-BE49-F238E27FC236}">
                <a16:creationId xmlns:a16="http://schemas.microsoft.com/office/drawing/2014/main" id="{4C537017-124B-2C4D-B3B3-366AF2D72E1C}"/>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5190907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2"/>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GB"/>
              <a:t>Click to edit Master title style</a:t>
            </a:r>
            <a:endParaRPr lang="en-US" dirty="0"/>
          </a:p>
        </p:txBody>
      </p:sp>
      <p:sp>
        <p:nvSpPr>
          <p:cNvPr id="6" name="Rectangle 5">
            <a:extLst>
              <a:ext uri="{FF2B5EF4-FFF2-40B4-BE49-F238E27FC236}">
                <a16:creationId xmlns:a16="http://schemas.microsoft.com/office/drawing/2014/main" id="{E88467CB-F224-B845-912D-3ED9F11C9662}"/>
              </a:ext>
            </a:extLst>
          </p:cNvPr>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1449767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2"/>
                </a:solidFill>
                <a:latin typeface="+mj-lt"/>
                <a:cs typeface="CiscoSans ExtraLight"/>
              </a:defRPr>
            </a:lvl1pPr>
          </a:lstStyle>
          <a:p>
            <a:pPr lvl="0"/>
            <a:r>
              <a:rPr lang="en-GB" noProof="0" dirty="0"/>
              <a:t>Click icon to add picture</a:t>
            </a:r>
            <a:endParaRPr lang="en-US" noProof="0" dirty="0"/>
          </a:p>
        </p:txBody>
      </p:sp>
      <p:sp>
        <p:nvSpPr>
          <p:cNvPr id="6" name="Text Placeholder 2"/>
          <p:cNvSpPr>
            <a:spLocks noGrp="1"/>
          </p:cNvSpPr>
          <p:nvPr>
            <p:ph type="body" sz="quarter" idx="11"/>
          </p:nvPr>
        </p:nvSpPr>
        <p:spPr bwMode="auto">
          <a:xfrm>
            <a:off x="500063" y="3911435"/>
            <a:ext cx="8139112" cy="525016"/>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tx2"/>
                </a:solidFill>
              </a:defRPr>
            </a:lvl1pPr>
          </a:lstStyle>
          <a:p>
            <a:pPr lvl="0"/>
            <a:r>
              <a:rPr lang="en-GB"/>
              <a:t>Click to edit Master text styles</a:t>
            </a:r>
          </a:p>
        </p:txBody>
      </p:sp>
    </p:spTree>
    <p:extLst>
      <p:ext uri="{BB962C8B-B14F-4D97-AF65-F5344CB8AC3E}">
        <p14:creationId xmlns:p14="http://schemas.microsoft.com/office/powerpoint/2010/main" val="26426827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2"/>
                </a:solidFill>
                <a:latin typeface="+mj-lt"/>
                <a:cs typeface="CiscoSans ExtraLight"/>
              </a:defRPr>
            </a:lvl1pPr>
          </a:lstStyle>
          <a:p>
            <a:pPr lvl="0"/>
            <a:r>
              <a:rPr lang="en-GB" noProof="0" dirty="0"/>
              <a:t>Click icon to add picture</a:t>
            </a:r>
            <a:endParaRPr lang="en-US" noProof="0" dirty="0"/>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GB"/>
              <a:t>Click to edit Master text styles</a:t>
            </a:r>
          </a:p>
        </p:txBody>
      </p:sp>
    </p:spTree>
    <p:extLst>
      <p:ext uri="{BB962C8B-B14F-4D97-AF65-F5344CB8AC3E}">
        <p14:creationId xmlns:p14="http://schemas.microsoft.com/office/powerpoint/2010/main" val="11418624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2"/>
                </a:solidFill>
                <a:latin typeface="+mj-lt"/>
                <a:cs typeface="CiscoSans ExtraLight"/>
              </a:defRPr>
            </a:lvl1pPr>
          </a:lstStyle>
          <a:p>
            <a:pPr lvl="0"/>
            <a:r>
              <a:rPr lang="en-GB" noProof="0" dirty="0"/>
              <a:t>Click icon to add picture</a:t>
            </a:r>
            <a:endParaRPr lang="en-US" noProof="0" dirty="0"/>
          </a:p>
        </p:txBody>
      </p:sp>
    </p:spTree>
    <p:extLst>
      <p:ext uri="{BB962C8B-B14F-4D97-AF65-F5344CB8AC3E}">
        <p14:creationId xmlns:p14="http://schemas.microsoft.com/office/powerpoint/2010/main" val="5405532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5" name="Rectangle 4"/>
          <p:cNvSpPr>
            <a:spLocks noChangeArrowheads="1"/>
          </p:cNvSpPr>
          <p:nvPr/>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2023  Cisco and/or its affiliates. All rights reserved.   Cisco Confidential</a:t>
            </a: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GB" noProof="0" dirty="0"/>
              <a:t>Click icon to add picture</a:t>
            </a:r>
            <a:endParaRPr lang="en-US" noProof="0" dirty="0"/>
          </a:p>
        </p:txBody>
      </p:sp>
      <p:sp>
        <p:nvSpPr>
          <p:cNvPr id="6" name="Rectangle 5">
            <a:extLst>
              <a:ext uri="{FF2B5EF4-FFF2-40B4-BE49-F238E27FC236}">
                <a16:creationId xmlns:a16="http://schemas.microsoft.com/office/drawing/2014/main" id="{24C3F4B2-B783-2B4D-8C8C-C7DFF97A4B63}"/>
              </a:ext>
            </a:extLst>
          </p:cNvPr>
          <p:cNvSpPr/>
          <p:nvPr/>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7" name="Rectangle 6">
            <a:extLst>
              <a:ext uri="{FF2B5EF4-FFF2-40B4-BE49-F238E27FC236}">
                <a16:creationId xmlns:a16="http://schemas.microsoft.com/office/drawing/2014/main" id="{91747AC9-FBDF-154B-B337-C2F6A40D0F60}"/>
              </a:ext>
            </a:extLst>
          </p:cNvPr>
          <p:cNvSpPr>
            <a:spLocks noChangeArrowheads="1"/>
          </p:cNvSpPr>
          <p:nvPr/>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2023  Cisco and/or its affiliates. All rights reserved.   Cisco Confidential</a:t>
            </a:r>
          </a:p>
        </p:txBody>
      </p:sp>
    </p:spTree>
    <p:extLst>
      <p:ext uri="{BB962C8B-B14F-4D97-AF65-F5344CB8AC3E}">
        <p14:creationId xmlns:p14="http://schemas.microsoft.com/office/powerpoint/2010/main" val="20194298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endParaRPr lang="en-GB" dirty="0"/>
          </a:p>
        </p:txBody>
      </p:sp>
    </p:spTree>
    <p:extLst>
      <p:ext uri="{BB962C8B-B14F-4D97-AF65-F5344CB8AC3E}">
        <p14:creationId xmlns:p14="http://schemas.microsoft.com/office/powerpoint/2010/main" val="196820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GB"/>
              <a:t>Click to edit Master title style</a:t>
            </a:r>
            <a:endParaRPr lang="en-GB" dirty="0"/>
          </a:p>
        </p:txBody>
      </p:sp>
    </p:spTree>
    <p:extLst>
      <p:ext uri="{BB962C8B-B14F-4D97-AF65-F5344CB8AC3E}">
        <p14:creationId xmlns:p14="http://schemas.microsoft.com/office/powerpoint/2010/main" val="7972215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endParaRPr lang="en-GB" dirty="0"/>
          </a:p>
        </p:txBody>
      </p:sp>
    </p:spTree>
    <p:extLst>
      <p:ext uri="{BB962C8B-B14F-4D97-AF65-F5344CB8AC3E}">
        <p14:creationId xmlns:p14="http://schemas.microsoft.com/office/powerpoint/2010/main" val="337224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2"/>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GB"/>
              <a:t>Click to edit Master title style</a:t>
            </a:r>
            <a:endParaRPr lang="en-US" dirty="0"/>
          </a:p>
        </p:txBody>
      </p:sp>
    </p:spTree>
    <p:extLst>
      <p:ext uri="{BB962C8B-B14F-4D97-AF65-F5344CB8AC3E}">
        <p14:creationId xmlns:p14="http://schemas.microsoft.com/office/powerpoint/2010/main" val="10998972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9857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8"/>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GB" noProof="0" dirty="0"/>
              <a:t>Click icon to add table</a:t>
            </a:r>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GB"/>
              <a:t>Click to edit Master title style</a:t>
            </a:r>
            <a:endParaRPr lang="en-GB" dirty="0"/>
          </a:p>
        </p:txBody>
      </p:sp>
    </p:spTree>
    <p:extLst>
      <p:ext uri="{BB962C8B-B14F-4D97-AF65-F5344CB8AC3E}">
        <p14:creationId xmlns:p14="http://schemas.microsoft.com/office/powerpoint/2010/main" val="36543214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GB" noProof="0" dirty="0"/>
              <a:t>Click icon to add chart</a:t>
            </a:r>
            <a:endParaRPr lang="en-US" noProof="0" dirty="0"/>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GB"/>
              <a:t>Click to edit Master title style</a:t>
            </a:r>
            <a:endParaRPr lang="en-GB" dirty="0"/>
          </a:p>
        </p:txBody>
      </p:sp>
    </p:spTree>
    <p:extLst>
      <p:ext uri="{BB962C8B-B14F-4D97-AF65-F5344CB8AC3E}">
        <p14:creationId xmlns:p14="http://schemas.microsoft.com/office/powerpoint/2010/main" val="41248242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GB"/>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GB"/>
              <a:t>Click to edit Master title style</a:t>
            </a:r>
            <a:endParaRPr lang="en-GB" dirty="0"/>
          </a:p>
        </p:txBody>
      </p:sp>
    </p:spTree>
    <p:extLst>
      <p:ext uri="{BB962C8B-B14F-4D97-AF65-F5344CB8AC3E}">
        <p14:creationId xmlns:p14="http://schemas.microsoft.com/office/powerpoint/2010/main" val="168075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Half_Page_Blank">
    <p:spTree>
      <p:nvGrpSpPr>
        <p:cNvPr id="1" name=""/>
        <p:cNvGrpSpPr/>
        <p:nvPr/>
      </p:nvGrpSpPr>
      <p:grpSpPr>
        <a:xfrm>
          <a:off x="0" y="0"/>
          <a:ext cx="0" cy="0"/>
          <a:chOff x="0" y="0"/>
          <a:chExt cx="0" cy="0"/>
        </a:xfrm>
      </p:grpSpPr>
      <p:sp>
        <p:nvSpPr>
          <p:cNvPr id="5" name="Rectangle 4"/>
          <p:cNvSpPr/>
          <p:nvPr/>
        </p:nvSpPr>
        <p:spPr>
          <a:xfrm>
            <a:off x="-8092"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tx2"/>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tx2"/>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tx2"/>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tx2"/>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tx2"/>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200">
                <a:solidFill>
                  <a:schemeClr val="tx2"/>
                </a:solidFill>
              </a:defRPr>
            </a:lvl1pPr>
          </a:lstStyle>
          <a:p>
            <a:pPr lvl="0"/>
            <a:r>
              <a:rPr lang="en-GB"/>
              <a:t>Click to edit Master title style</a:t>
            </a:r>
            <a:endParaRPr lang="en-GB" dirty="0"/>
          </a:p>
        </p:txBody>
      </p:sp>
      <p:sp>
        <p:nvSpPr>
          <p:cNvPr id="8" name="Rectangle 4"/>
          <p:cNvSpPr>
            <a:spLocks noChangeArrowheads="1"/>
          </p:cNvSpPr>
          <p:nvPr/>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2023  Cisco and/or its affiliates. All rights reserved.   Cisco Confidential</a:t>
            </a:r>
          </a:p>
        </p:txBody>
      </p:sp>
      <p:sp>
        <p:nvSpPr>
          <p:cNvPr id="7" name="Rectangle 6">
            <a:extLst>
              <a:ext uri="{FF2B5EF4-FFF2-40B4-BE49-F238E27FC236}">
                <a16:creationId xmlns:a16="http://schemas.microsoft.com/office/drawing/2014/main" id="{5E653CBC-87D5-6C4B-94B4-9F782F9B8297}"/>
              </a:ext>
            </a:extLst>
          </p:cNvPr>
          <p:cNvSpPr/>
          <p:nvPr/>
        </p:nvSpPr>
        <p:spPr>
          <a:xfrm>
            <a:off x="-8092"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9" name="Rectangle 4">
            <a:extLst>
              <a:ext uri="{FF2B5EF4-FFF2-40B4-BE49-F238E27FC236}">
                <a16:creationId xmlns:a16="http://schemas.microsoft.com/office/drawing/2014/main" id="{6CD60033-C9AD-6942-80B3-A1C933C88C23}"/>
              </a:ext>
            </a:extLst>
          </p:cNvPr>
          <p:cNvSpPr>
            <a:spLocks noChangeArrowheads="1"/>
          </p:cNvSpPr>
          <p:nvPr/>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2023  Cisco and/or its affiliates. All rights reserved.   Cisco Confidential</a:t>
            </a:r>
          </a:p>
        </p:txBody>
      </p:sp>
    </p:spTree>
    <p:extLst>
      <p:ext uri="{BB962C8B-B14F-4D97-AF65-F5344CB8AC3E}">
        <p14:creationId xmlns:p14="http://schemas.microsoft.com/office/powerpoint/2010/main" val="3085206769"/>
      </p:ext>
    </p:extLst>
  </p:cSld>
  <p:clrMapOvr>
    <a:masterClrMapping/>
  </p:clrMapOvr>
  <p:extLst>
    <p:ext uri="{DCECCB84-F9BA-43D5-87BE-67443E8EF086}">
      <p15:sldGuideLst xmlns:p15="http://schemas.microsoft.com/office/powerpoint/2012/main">
        <p15:guide id="4" pos="288">
          <p15:clr>
            <a:srgbClr val="FBAE40"/>
          </p15:clr>
        </p15:guide>
        <p15:guide id="5" pos="259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_Half_Page_Text">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a:t>Click to edit Master title style</a:t>
            </a:r>
            <a:endParaRPr lang="en-GB" dirty="0"/>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Rectangle 4"/>
          <p:cNvSpPr>
            <a:spLocks noChangeArrowheads="1"/>
          </p:cNvSpPr>
          <p:nvPr/>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2023  Cisco and/or its affiliates. All rights reserved.   Cisco Confidential</a:t>
            </a:r>
          </a:p>
        </p:txBody>
      </p:sp>
      <p:sp>
        <p:nvSpPr>
          <p:cNvPr id="8" name="Rectangle 7">
            <a:extLst>
              <a:ext uri="{FF2B5EF4-FFF2-40B4-BE49-F238E27FC236}">
                <a16:creationId xmlns:a16="http://schemas.microsoft.com/office/drawing/2014/main" id="{0BFC2A48-93A4-5542-BB2B-6E27836446D5}"/>
              </a:ext>
            </a:extLst>
          </p:cNvPr>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9" name="Rectangle 4">
            <a:extLst>
              <a:ext uri="{FF2B5EF4-FFF2-40B4-BE49-F238E27FC236}">
                <a16:creationId xmlns:a16="http://schemas.microsoft.com/office/drawing/2014/main" id="{609701E2-3D91-1543-8FE2-BF5C51A52856}"/>
              </a:ext>
            </a:extLst>
          </p:cNvPr>
          <p:cNvSpPr>
            <a:spLocks noChangeArrowheads="1"/>
          </p:cNvSpPr>
          <p:nvPr/>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2023  Cisco and/or its affiliates. All rights reserved.   Cisco Confidential</a:t>
            </a:r>
          </a:p>
        </p:txBody>
      </p:sp>
    </p:spTree>
    <p:extLst>
      <p:ext uri="{BB962C8B-B14F-4D97-AF65-F5344CB8AC3E}">
        <p14:creationId xmlns:p14="http://schemas.microsoft.com/office/powerpoint/2010/main" val="148574748"/>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4" pos="2675">
          <p15:clr>
            <a:srgbClr val="FBAE40"/>
          </p15:clr>
        </p15:guide>
        <p15:guide id="5" orient="horz" pos="219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_Half_Page_Text_2 column">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mj-lt"/>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a:t>Click to edit Master title style</a:t>
            </a:r>
            <a:endParaRPr lang="en-GB" dirty="0"/>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tx2"/>
                </a:solidFill>
                <a:latin typeface="+mn-lt"/>
                <a:ea typeface="ＭＳ Ｐゴシック" charset="0"/>
                <a:cs typeface="CiscoSans"/>
              </a:defRPr>
            </a:lvl1pPr>
            <a:lvl2pPr marL="228600" indent="-114300">
              <a:buClr>
                <a:schemeClr val="tx2"/>
              </a:buClr>
              <a:buSzPct val="60000"/>
              <a:defRPr sz="2000">
                <a:solidFill>
                  <a:schemeClr val="tx2"/>
                </a:solidFill>
              </a:defRPr>
            </a:lvl2pPr>
            <a:lvl3pPr marL="342900" indent="-114300">
              <a:buClr>
                <a:schemeClr val="tx2"/>
              </a:buClr>
              <a:buSzPct val="60000"/>
              <a:defRPr sz="1800">
                <a:solidFill>
                  <a:schemeClr val="tx2"/>
                </a:solidFill>
              </a:defRPr>
            </a:lvl3pPr>
            <a:lvl4pPr marL="457200" indent="-123825">
              <a:buClr>
                <a:schemeClr val="tx2"/>
              </a:buClr>
              <a:buSzPct val="60000"/>
              <a:defRPr sz="1600">
                <a:solidFill>
                  <a:schemeClr val="tx2"/>
                </a:solidFill>
              </a:defRPr>
            </a:lvl4pPr>
            <a:lvl5pPr marL="574675" indent="-117475">
              <a:buClr>
                <a:schemeClr val="tx2"/>
              </a:buClr>
              <a:buSzPct val="60000"/>
              <a:defRPr sz="160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Rectangle 4"/>
          <p:cNvSpPr>
            <a:spLocks noChangeArrowheads="1"/>
          </p:cNvSpPr>
          <p:nvPr/>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2023  Cisco and/or its affiliates. All rights reserved.   Cisco Confidential</a:t>
            </a:r>
          </a:p>
        </p:txBody>
      </p:sp>
      <p:sp>
        <p:nvSpPr>
          <p:cNvPr id="9" name="Rectangle 8">
            <a:extLst>
              <a:ext uri="{FF2B5EF4-FFF2-40B4-BE49-F238E27FC236}">
                <a16:creationId xmlns:a16="http://schemas.microsoft.com/office/drawing/2014/main" id="{2D08EFF3-3D93-E744-A240-F61DE8D43157}"/>
              </a:ext>
            </a:extLst>
          </p:cNvPr>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mj-lt"/>
            </a:endParaRPr>
          </a:p>
        </p:txBody>
      </p:sp>
      <p:sp>
        <p:nvSpPr>
          <p:cNvPr id="10" name="Rectangle 4">
            <a:extLst>
              <a:ext uri="{FF2B5EF4-FFF2-40B4-BE49-F238E27FC236}">
                <a16:creationId xmlns:a16="http://schemas.microsoft.com/office/drawing/2014/main" id="{E39D3F80-5BEC-2E4D-9FF6-0F5A78F4E481}"/>
              </a:ext>
            </a:extLst>
          </p:cNvPr>
          <p:cNvSpPr>
            <a:spLocks noChangeArrowheads="1"/>
          </p:cNvSpPr>
          <p:nvPr/>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2023  Cisco and/or its affiliates. All rights reserved.   Cisco Confidential</a:t>
            </a:r>
          </a:p>
        </p:txBody>
      </p:sp>
    </p:spTree>
    <p:extLst>
      <p:ext uri="{BB962C8B-B14F-4D97-AF65-F5344CB8AC3E}">
        <p14:creationId xmlns:p14="http://schemas.microsoft.com/office/powerpoint/2010/main" val="2698230156"/>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4_Half_Page_Picture_Caption">
    <p:spTree>
      <p:nvGrpSpPr>
        <p:cNvPr id="1" name=""/>
        <p:cNvGrpSpPr/>
        <p:nvPr/>
      </p:nvGrpSpPr>
      <p:grpSpPr>
        <a:xfrm>
          <a:off x="0" y="0"/>
          <a:ext cx="0" cy="0"/>
          <a:chOff x="0" y="0"/>
          <a:chExt cx="0" cy="0"/>
        </a:xfrm>
      </p:grpSpPr>
      <p:sp>
        <p:nvSpPr>
          <p:cNvPr id="4" name="Rectangle 3"/>
          <p:cNvSpPr/>
          <p:nvPr/>
        </p:nvSpPr>
        <p:spPr>
          <a:xfrm>
            <a:off x="1333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a:t>Click to edit Master title style</a:t>
            </a:r>
            <a:endParaRPr lang="en-GB" dirty="0"/>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r>
              <a:rPr lang="en-GB" dirty="0"/>
              <a:t>Click icon to add picture</a:t>
            </a:r>
            <a:endParaRPr lang="en-US" dirty="0"/>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GB"/>
              <a:t>Click to edit Master text styles</a:t>
            </a:r>
          </a:p>
        </p:txBody>
      </p:sp>
      <p:sp>
        <p:nvSpPr>
          <p:cNvPr id="10" name="Rectangle 4"/>
          <p:cNvSpPr>
            <a:spLocks noChangeArrowheads="1"/>
          </p:cNvSpPr>
          <p:nvPr/>
        </p:nvSpPr>
        <p:spPr bwMode="ltGray">
          <a:xfrm>
            <a:off x="477679" y="4741653"/>
            <a:ext cx="2863168"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2023  Cisco and/or its affiliates. All rights reserved.   Cisco Confidential</a:t>
            </a:r>
          </a:p>
        </p:txBody>
      </p:sp>
      <p:sp>
        <p:nvSpPr>
          <p:cNvPr id="8" name="Rectangle 7">
            <a:extLst>
              <a:ext uri="{FF2B5EF4-FFF2-40B4-BE49-F238E27FC236}">
                <a16:creationId xmlns:a16="http://schemas.microsoft.com/office/drawing/2014/main" id="{293EDFD7-5939-B046-9F27-D8D0B267C4E7}"/>
              </a:ext>
            </a:extLst>
          </p:cNvPr>
          <p:cNvSpPr/>
          <p:nvPr/>
        </p:nvSpPr>
        <p:spPr>
          <a:xfrm>
            <a:off x="1333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1" name="Rectangle 4">
            <a:extLst>
              <a:ext uri="{FF2B5EF4-FFF2-40B4-BE49-F238E27FC236}">
                <a16:creationId xmlns:a16="http://schemas.microsoft.com/office/drawing/2014/main" id="{F4E78488-8B69-254C-87E0-6A24389DD3E7}"/>
              </a:ext>
            </a:extLst>
          </p:cNvPr>
          <p:cNvSpPr>
            <a:spLocks noChangeArrowheads="1"/>
          </p:cNvSpPr>
          <p:nvPr/>
        </p:nvSpPr>
        <p:spPr bwMode="ltGray">
          <a:xfrm>
            <a:off x="477679" y="4741653"/>
            <a:ext cx="2863168"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2023  Cisco and/or its affiliates. All rights reserved.   Cisco Confidential</a:t>
            </a:r>
          </a:p>
        </p:txBody>
      </p:sp>
    </p:spTree>
    <p:extLst>
      <p:ext uri="{BB962C8B-B14F-4D97-AF65-F5344CB8AC3E}">
        <p14:creationId xmlns:p14="http://schemas.microsoft.com/office/powerpoint/2010/main" val="3597144178"/>
      </p:ext>
    </p:extLst>
  </p:cSld>
  <p:clrMapOvr>
    <a:masterClrMapping/>
  </p:clrMapOvr>
  <p:extLst>
    <p:ext uri="{DCECCB84-F9BA-43D5-87BE-67443E8EF086}">
      <p15:sldGuideLst xmlns:p15="http://schemas.microsoft.com/office/powerpoint/2012/main">
        <p15:guide id="8" orient="horz" pos="1044">
          <p15:clr>
            <a:srgbClr val="FBAE40"/>
          </p15:clr>
        </p15:guide>
        <p15:guide id="9" pos="264">
          <p15:clr>
            <a:srgbClr val="FBAE40"/>
          </p15:clr>
        </p15:guide>
        <p15:guide id="10" orient="horz" pos="2193">
          <p15:clr>
            <a:srgbClr val="FBAE40"/>
          </p15:clr>
        </p15:guide>
        <p15:guide id="11" pos="2675">
          <p15:clr>
            <a:srgbClr val="FBAE40"/>
          </p15:clr>
        </p15:guide>
        <p15:guide id="12" pos="320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5_Half_Page_Picture">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3" name="Title Placeholder 5"/>
          <p:cNvSpPr>
            <a:spLocks noGrp="1"/>
          </p:cNvSpPr>
          <p:nvPr>
            <p:ph type="title"/>
          </p:nvPr>
        </p:nvSpPr>
        <p:spPr bwMode="auto">
          <a:xfrm>
            <a:off x="437766" y="1655763"/>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a:t>Click to edit Master title style</a:t>
            </a:r>
            <a:endParaRPr lang="en-GB" dirty="0"/>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r>
              <a:rPr lang="en-GB" dirty="0"/>
              <a:t>Click icon to add picture</a:t>
            </a:r>
            <a:endParaRPr lang="en-US" dirty="0"/>
          </a:p>
        </p:txBody>
      </p:sp>
      <p:sp>
        <p:nvSpPr>
          <p:cNvPr id="8" name="Rectangle 4"/>
          <p:cNvSpPr>
            <a:spLocks noChangeArrowheads="1"/>
          </p:cNvSpPr>
          <p:nvPr/>
        </p:nvSpPr>
        <p:spPr bwMode="ltGray">
          <a:xfrm>
            <a:off x="477679" y="4741653"/>
            <a:ext cx="32635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2023  Cisco and/or its affiliates. All rights reserved.   Cisco Confidential</a:t>
            </a:r>
          </a:p>
        </p:txBody>
      </p:sp>
      <p:sp>
        <p:nvSpPr>
          <p:cNvPr id="6" name="Rectangle 5">
            <a:extLst>
              <a:ext uri="{FF2B5EF4-FFF2-40B4-BE49-F238E27FC236}">
                <a16:creationId xmlns:a16="http://schemas.microsoft.com/office/drawing/2014/main" id="{B851220B-306D-EA45-B1E1-337C5E653097}"/>
              </a:ext>
            </a:extLst>
          </p:cNvPr>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9" name="Rectangle 4">
            <a:extLst>
              <a:ext uri="{FF2B5EF4-FFF2-40B4-BE49-F238E27FC236}">
                <a16:creationId xmlns:a16="http://schemas.microsoft.com/office/drawing/2014/main" id="{A87D5F08-C986-BF4F-8E07-FE933FB3A7CD}"/>
              </a:ext>
            </a:extLst>
          </p:cNvPr>
          <p:cNvSpPr>
            <a:spLocks noChangeArrowheads="1"/>
          </p:cNvSpPr>
          <p:nvPr/>
        </p:nvSpPr>
        <p:spPr bwMode="ltGray">
          <a:xfrm>
            <a:off x="477679" y="4741653"/>
            <a:ext cx="32635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2023  Cisco and/or its affiliates. All rights reserved.   Cisco Confidential</a:t>
            </a:r>
          </a:p>
        </p:txBody>
      </p:sp>
    </p:spTree>
    <p:extLst>
      <p:ext uri="{BB962C8B-B14F-4D97-AF65-F5344CB8AC3E}">
        <p14:creationId xmlns:p14="http://schemas.microsoft.com/office/powerpoint/2010/main" val="1581205810"/>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6_Half_Page_Headline Only">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a:t>Click to edit Master title style</a:t>
            </a:r>
            <a:endParaRPr lang="en-GB" dirty="0"/>
          </a:p>
        </p:txBody>
      </p:sp>
      <p:sp>
        <p:nvSpPr>
          <p:cNvPr id="8" name="Rectangle 4"/>
          <p:cNvSpPr>
            <a:spLocks noChangeArrowheads="1"/>
          </p:cNvSpPr>
          <p:nvPr/>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2023  Cisco and/or its affiliates. All rights reserved.   Cisco Confidential</a:t>
            </a:r>
          </a:p>
        </p:txBody>
      </p:sp>
      <p:sp>
        <p:nvSpPr>
          <p:cNvPr id="5" name="Rectangle 4">
            <a:extLst>
              <a:ext uri="{FF2B5EF4-FFF2-40B4-BE49-F238E27FC236}">
                <a16:creationId xmlns:a16="http://schemas.microsoft.com/office/drawing/2014/main" id="{21047DD9-B570-8543-B26B-46894034DF4C}"/>
              </a:ext>
            </a:extLst>
          </p:cNvPr>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6" name="Rectangle 4">
            <a:extLst>
              <a:ext uri="{FF2B5EF4-FFF2-40B4-BE49-F238E27FC236}">
                <a16:creationId xmlns:a16="http://schemas.microsoft.com/office/drawing/2014/main" id="{72B9C529-E8D0-014A-A537-8B2C9C9FFBDC}"/>
              </a:ext>
            </a:extLst>
          </p:cNvPr>
          <p:cNvSpPr>
            <a:spLocks noChangeArrowheads="1"/>
          </p:cNvSpPr>
          <p:nvPr/>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2023  Cisco and/or its affiliates. All rights reserved.   Cisco Confidential</a:t>
            </a:r>
          </a:p>
        </p:txBody>
      </p:sp>
    </p:spTree>
    <p:extLst>
      <p:ext uri="{BB962C8B-B14F-4D97-AF65-F5344CB8AC3E}">
        <p14:creationId xmlns:p14="http://schemas.microsoft.com/office/powerpoint/2010/main" val="1055077252"/>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2"/>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GB"/>
              <a:t>Click to edit Master title style</a:t>
            </a:r>
            <a:endParaRPr lang="en-US" dirty="0"/>
          </a:p>
        </p:txBody>
      </p:sp>
    </p:spTree>
    <p:extLst>
      <p:ext uri="{BB962C8B-B14F-4D97-AF65-F5344CB8AC3E}">
        <p14:creationId xmlns:p14="http://schemas.microsoft.com/office/powerpoint/2010/main" val="1619484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7_Half_Page_Picture_Full">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a:t>Click to edit Master title style</a:t>
            </a:r>
            <a:endParaRPr lang="en-GB" dirty="0"/>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r>
              <a:rPr lang="en-GB" dirty="0"/>
              <a:t>Click icon to add picture</a:t>
            </a:r>
            <a:endParaRPr lang="en-US" dirty="0"/>
          </a:p>
        </p:txBody>
      </p:sp>
      <p:sp>
        <p:nvSpPr>
          <p:cNvPr id="8" name="Rectangle 4"/>
          <p:cNvSpPr>
            <a:spLocks noChangeArrowheads="1"/>
          </p:cNvSpPr>
          <p:nvPr/>
        </p:nvSpPr>
        <p:spPr bwMode="ltGray">
          <a:xfrm>
            <a:off x="477679" y="4741653"/>
            <a:ext cx="32994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2023  Cisco and/or its affiliates. All rights reserved.   Cisco Confidential</a:t>
            </a:r>
          </a:p>
        </p:txBody>
      </p:sp>
      <p:sp>
        <p:nvSpPr>
          <p:cNvPr id="6" name="Rectangle 5">
            <a:extLst>
              <a:ext uri="{FF2B5EF4-FFF2-40B4-BE49-F238E27FC236}">
                <a16:creationId xmlns:a16="http://schemas.microsoft.com/office/drawing/2014/main" id="{07845C19-DF52-C542-93F7-13DC31405AC1}"/>
              </a:ext>
            </a:extLst>
          </p:cNvPr>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9" name="Rectangle 4">
            <a:extLst>
              <a:ext uri="{FF2B5EF4-FFF2-40B4-BE49-F238E27FC236}">
                <a16:creationId xmlns:a16="http://schemas.microsoft.com/office/drawing/2014/main" id="{F1ABFFAD-7ACD-0C4A-8E9A-8E667CDC9179}"/>
              </a:ext>
            </a:extLst>
          </p:cNvPr>
          <p:cNvSpPr>
            <a:spLocks noChangeArrowheads="1"/>
          </p:cNvSpPr>
          <p:nvPr/>
        </p:nvSpPr>
        <p:spPr bwMode="ltGray">
          <a:xfrm>
            <a:off x="477679" y="4741653"/>
            <a:ext cx="32994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2023  Cisco and/or its affiliates. All rights reserved.   Cisco Confidential</a:t>
            </a:r>
          </a:p>
        </p:txBody>
      </p:sp>
    </p:spTree>
    <p:extLst>
      <p:ext uri="{BB962C8B-B14F-4D97-AF65-F5344CB8AC3E}">
        <p14:creationId xmlns:p14="http://schemas.microsoft.com/office/powerpoint/2010/main" val="3536893453"/>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8_Half_Page_Chart">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a:t>Click to edit Master title style</a:t>
            </a:r>
            <a:endParaRPr lang="en-GB" dirty="0"/>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r>
              <a:rPr lang="en-GB" dirty="0"/>
              <a:t>Click icon to add chart</a:t>
            </a:r>
            <a:endParaRPr lang="en-US" dirty="0"/>
          </a:p>
        </p:txBody>
      </p:sp>
      <p:sp>
        <p:nvSpPr>
          <p:cNvPr id="8" name="Rectangle 4"/>
          <p:cNvSpPr>
            <a:spLocks noChangeArrowheads="1"/>
          </p:cNvSpPr>
          <p:nvPr/>
        </p:nvSpPr>
        <p:spPr bwMode="ltGray">
          <a:xfrm>
            <a:off x="477678" y="4741653"/>
            <a:ext cx="3179921" cy="154518"/>
          </a:xfrm>
          <a:prstGeom prst="rect">
            <a:avLst/>
          </a:prstGeom>
          <a:noFill/>
          <a:ln w="9525">
            <a:noFill/>
            <a:miter lim="800000"/>
            <a:headEnd/>
            <a:tailEnd/>
          </a:ln>
          <a:effectLst/>
        </p:spPr>
        <p:txBody>
          <a:bodyPr wrap="square" lIns="61586" tIns="30792" rIns="61586" bIns="30792" anchor="b">
            <a:spAutoFit/>
          </a:bodyPr>
          <a:lstStyle/>
          <a:p>
            <a:pPr lvl="0" defTabSz="610744" fontAlgn="auto">
              <a:spcBef>
                <a:spcPts val="0"/>
              </a:spcBef>
              <a:spcAft>
                <a:spcPts val="0"/>
              </a:spcAft>
            </a:pPr>
            <a:r>
              <a:rPr lang="en-US" sz="600" spc="20" baseline="0" dirty="0">
                <a:solidFill>
                  <a:schemeClr val="bg1"/>
                </a:solidFill>
                <a:latin typeface="+mn-lt"/>
                <a:ea typeface="+mn-ea"/>
                <a:cs typeface="CiscoSans Thin"/>
              </a:rPr>
              <a:t>© 2023  Cisco and/or its affiliates. All rights reserved.   Cisco Confidential</a:t>
            </a:r>
          </a:p>
        </p:txBody>
      </p:sp>
      <p:sp>
        <p:nvSpPr>
          <p:cNvPr id="7" name="Rectangle 6">
            <a:extLst>
              <a:ext uri="{FF2B5EF4-FFF2-40B4-BE49-F238E27FC236}">
                <a16:creationId xmlns:a16="http://schemas.microsoft.com/office/drawing/2014/main" id="{D89B3258-ED5F-D04E-AE21-C9AAEB91F9E0}"/>
              </a:ext>
            </a:extLst>
          </p:cNvPr>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9" name="Rectangle 4">
            <a:extLst>
              <a:ext uri="{FF2B5EF4-FFF2-40B4-BE49-F238E27FC236}">
                <a16:creationId xmlns:a16="http://schemas.microsoft.com/office/drawing/2014/main" id="{B151544B-F3C1-F940-A3B4-40802F8C0CD1}"/>
              </a:ext>
            </a:extLst>
          </p:cNvPr>
          <p:cNvSpPr>
            <a:spLocks noChangeArrowheads="1"/>
          </p:cNvSpPr>
          <p:nvPr/>
        </p:nvSpPr>
        <p:spPr bwMode="ltGray">
          <a:xfrm>
            <a:off x="477678" y="4741653"/>
            <a:ext cx="3179921" cy="154518"/>
          </a:xfrm>
          <a:prstGeom prst="rect">
            <a:avLst/>
          </a:prstGeom>
          <a:noFill/>
          <a:ln w="9525">
            <a:noFill/>
            <a:miter lim="800000"/>
            <a:headEnd/>
            <a:tailEnd/>
          </a:ln>
          <a:effectLst/>
        </p:spPr>
        <p:txBody>
          <a:bodyPr wrap="square" lIns="61586" tIns="30792" rIns="61586" bIns="30792" anchor="b">
            <a:spAutoFit/>
          </a:bodyPr>
          <a:lstStyle/>
          <a:p>
            <a:pPr lvl="0" defTabSz="610744" fontAlgn="auto">
              <a:spcBef>
                <a:spcPts val="0"/>
              </a:spcBef>
              <a:spcAft>
                <a:spcPts val="0"/>
              </a:spcAft>
            </a:pPr>
            <a:r>
              <a:rPr lang="en-US" sz="600" spc="20" baseline="0" dirty="0">
                <a:solidFill>
                  <a:schemeClr val="bg1"/>
                </a:solidFill>
                <a:latin typeface="+mn-lt"/>
                <a:ea typeface="+mn-ea"/>
                <a:cs typeface="CiscoSans Thin"/>
              </a:rPr>
              <a:t>© 2023  Cisco and/or its affiliates. All rights reserved.   Cisco Confidential</a:t>
            </a:r>
          </a:p>
        </p:txBody>
      </p:sp>
    </p:spTree>
    <p:extLst>
      <p:ext uri="{BB962C8B-B14F-4D97-AF65-F5344CB8AC3E}">
        <p14:creationId xmlns:p14="http://schemas.microsoft.com/office/powerpoint/2010/main" val="3144195537"/>
      </p:ext>
    </p:extLst>
  </p:cSld>
  <p:clrMapOvr>
    <a:masterClrMapping/>
  </p:clrMapOvr>
  <p:extLst>
    <p:ext uri="{DCECCB84-F9BA-43D5-87BE-67443E8EF086}">
      <p15:sldGuideLst xmlns:p15="http://schemas.microsoft.com/office/powerpoint/2012/main">
        <p15:guide id="4" pos="2675">
          <p15:clr>
            <a:srgbClr val="FBAE40"/>
          </p15:clr>
        </p15:guide>
        <p15:guide id="7" pos="3206">
          <p15:clr>
            <a:srgbClr val="FBAE40"/>
          </p15:clr>
        </p15:guide>
        <p15:guide id="8" orient="horz" pos="219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9_Half_Page_Table">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a:t>Click to edit Master title style</a:t>
            </a:r>
            <a:endParaRPr lang="en-GB" dirty="0"/>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r>
              <a:rPr lang="en-GB" dirty="0"/>
              <a:t>Click icon to add table</a:t>
            </a:r>
            <a:endParaRPr lang="en-US" dirty="0"/>
          </a:p>
        </p:txBody>
      </p:sp>
      <p:sp>
        <p:nvSpPr>
          <p:cNvPr id="8" name="Rectangle 4"/>
          <p:cNvSpPr>
            <a:spLocks noChangeArrowheads="1"/>
          </p:cNvSpPr>
          <p:nvPr/>
        </p:nvSpPr>
        <p:spPr bwMode="ltGray">
          <a:xfrm>
            <a:off x="477678" y="4741653"/>
            <a:ext cx="3407027"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2023  Cisco and/or its affiliates. All rights reserved.   Cisco Confidential</a:t>
            </a:r>
          </a:p>
        </p:txBody>
      </p:sp>
      <p:sp>
        <p:nvSpPr>
          <p:cNvPr id="6" name="Rectangle 5">
            <a:extLst>
              <a:ext uri="{FF2B5EF4-FFF2-40B4-BE49-F238E27FC236}">
                <a16:creationId xmlns:a16="http://schemas.microsoft.com/office/drawing/2014/main" id="{82B0F8BD-D94B-0044-8522-27EAD1FAB530}"/>
              </a:ext>
            </a:extLst>
          </p:cNvPr>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9" name="Rectangle 4">
            <a:extLst>
              <a:ext uri="{FF2B5EF4-FFF2-40B4-BE49-F238E27FC236}">
                <a16:creationId xmlns:a16="http://schemas.microsoft.com/office/drawing/2014/main" id="{6A51136B-AF62-FF4B-9994-AF4D2120E01D}"/>
              </a:ext>
            </a:extLst>
          </p:cNvPr>
          <p:cNvSpPr>
            <a:spLocks noChangeArrowheads="1"/>
          </p:cNvSpPr>
          <p:nvPr/>
        </p:nvSpPr>
        <p:spPr bwMode="ltGray">
          <a:xfrm>
            <a:off x="477678" y="4741653"/>
            <a:ext cx="3407027"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2023  Cisco and/or its affiliates. All rights reserved.   Cisco Confidential</a:t>
            </a:r>
          </a:p>
        </p:txBody>
      </p:sp>
    </p:spTree>
    <p:extLst>
      <p:ext uri="{BB962C8B-B14F-4D97-AF65-F5344CB8AC3E}">
        <p14:creationId xmlns:p14="http://schemas.microsoft.com/office/powerpoint/2010/main" val="2585453720"/>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6"/>
          <p:cNvSpPr>
            <a:spLocks noChangeAspect="1" noEditPoints="1"/>
          </p:cNvSpPr>
          <p:nvPr/>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 name="Rectangle 5">
            <a:extLst>
              <a:ext uri="{FF2B5EF4-FFF2-40B4-BE49-F238E27FC236}">
                <a16:creationId xmlns:a16="http://schemas.microsoft.com/office/drawing/2014/main" id="{9FB8906F-2DCD-9441-A44E-50187B06CB59}"/>
              </a:ext>
            </a:extLst>
          </p:cNvPr>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a:extLst>
              <a:ext uri="{FF2B5EF4-FFF2-40B4-BE49-F238E27FC236}">
                <a16:creationId xmlns:a16="http://schemas.microsoft.com/office/drawing/2014/main" id="{94B8E69A-263C-9948-B2C1-C157A7AB2FD5}"/>
              </a:ext>
            </a:extLst>
          </p:cNvPr>
          <p:cNvSpPr>
            <a:spLocks noChangeAspect="1" noEditPoints="1"/>
          </p:cNvSpPr>
          <p:nvPr/>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Tree>
    <p:extLst>
      <p:ext uri="{BB962C8B-B14F-4D97-AF65-F5344CB8AC3E}">
        <p14:creationId xmlns:p14="http://schemas.microsoft.com/office/powerpoint/2010/main" val="17835563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68768"/>
            <a:ext cx="8296421" cy="288131"/>
          </a:xfrm>
          <a:prstGeom prst="rect">
            <a:avLst/>
          </a:prstGeom>
        </p:spPr>
        <p:txBody>
          <a:bodyPr lIns="91420" tIns="45710" rIns="91420" bIns="45710" anchor="b" anchorCtr="0">
            <a:noAutofit/>
          </a:bodyPr>
          <a:lstStyle>
            <a:lvl1pPr marL="0" indent="0" algn="l">
              <a:buNone/>
              <a:defRPr sz="16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6" y="4108765"/>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Tree>
    <p:extLst>
      <p:ext uri="{BB962C8B-B14F-4D97-AF65-F5344CB8AC3E}">
        <p14:creationId xmlns:p14="http://schemas.microsoft.com/office/powerpoint/2010/main" val="5763710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3433499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Segue_White">
    <p:bg>
      <p:bgPr>
        <a:solidFill>
          <a:schemeClr val="bg2">
            <a:lumMod val="75000"/>
          </a:schemeClr>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88222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solidFill>
                <a:latin typeface="+mj-lt"/>
                <a:cs typeface="CiscoSans Thin"/>
              </a:defRPr>
            </a:lvl1pPr>
          </a:lstStyle>
          <a:p>
            <a:r>
              <a:rPr lang="en-GB"/>
              <a:t>Click to edit Master title style</a:t>
            </a:r>
            <a:endParaRPr lang="en-US" dirty="0"/>
          </a:p>
        </p:txBody>
      </p:sp>
    </p:spTree>
    <p:extLst>
      <p:ext uri="{BB962C8B-B14F-4D97-AF65-F5344CB8AC3E}">
        <p14:creationId xmlns:p14="http://schemas.microsoft.com/office/powerpoint/2010/main" val="86747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GB"/>
              <a:t>Click to edit Master title style</a:t>
            </a:r>
            <a:endParaRPr lang="en-US" dirty="0"/>
          </a:p>
        </p:txBody>
      </p:sp>
    </p:spTree>
    <p:extLst>
      <p:ext uri="{BB962C8B-B14F-4D97-AF65-F5344CB8AC3E}">
        <p14:creationId xmlns:p14="http://schemas.microsoft.com/office/powerpoint/2010/main" val="2671016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Full Bleed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GB" noProof="0" dirty="0"/>
              <a:t>Click icon to add picture</a:t>
            </a:r>
            <a:endParaRPr lang="en-US" noProof="0" dirty="0"/>
          </a:p>
        </p:txBody>
      </p:sp>
      <p:sp>
        <p:nvSpPr>
          <p:cNvPr id="6" name="Text Placeholder 2"/>
          <p:cNvSpPr>
            <a:spLocks noGrp="1"/>
          </p:cNvSpPr>
          <p:nvPr>
            <p:ph type="body" sz="quarter" idx="11"/>
          </p:nvPr>
        </p:nvSpPr>
        <p:spPr bwMode="auto">
          <a:xfrm>
            <a:off x="500063" y="3895662"/>
            <a:ext cx="8139112" cy="556563"/>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2251067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2"/>
                </a:solidFill>
                <a:latin typeface="+mj-lt"/>
                <a:cs typeface="CiscoSans ExtraLight"/>
              </a:defRPr>
            </a:lvl1pPr>
          </a:lstStyle>
          <a:p>
            <a:pPr lvl="0"/>
            <a:r>
              <a:rPr lang="en-GB" noProof="0" dirty="0"/>
              <a:t>Click icon to add picture</a:t>
            </a:r>
            <a:endParaRPr lang="en-US" noProof="0" dirty="0"/>
          </a:p>
        </p:txBody>
      </p:sp>
      <p:sp>
        <p:nvSpPr>
          <p:cNvPr id="6" name="Text Placeholder 2"/>
          <p:cNvSpPr>
            <a:spLocks noGrp="1"/>
          </p:cNvSpPr>
          <p:nvPr>
            <p:ph type="body" sz="quarter" idx="11"/>
          </p:nvPr>
        </p:nvSpPr>
        <p:spPr bwMode="auto">
          <a:xfrm>
            <a:off x="500063" y="3911435"/>
            <a:ext cx="8139112" cy="525016"/>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tx2"/>
                </a:solidFill>
              </a:defRPr>
            </a:lvl1pPr>
          </a:lstStyle>
          <a:p>
            <a:pPr lvl="0"/>
            <a:r>
              <a:rPr lang="en-GB"/>
              <a:t>Click to edit Master text styles</a:t>
            </a:r>
          </a:p>
        </p:txBody>
      </p:sp>
    </p:spTree>
    <p:extLst>
      <p:ext uri="{BB962C8B-B14F-4D97-AF65-F5344CB8AC3E}">
        <p14:creationId xmlns:p14="http://schemas.microsoft.com/office/powerpoint/2010/main" val="26305647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1"/>
            <a:ext cx="9144000"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GB" noProof="0" dirty="0"/>
              <a:t>Click icon to add picture</a:t>
            </a:r>
            <a:endParaRPr lang="en-US" noProof="0" dirty="0"/>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GB"/>
              <a:t>Click to edit Master text styles</a:t>
            </a:r>
          </a:p>
        </p:txBody>
      </p:sp>
    </p:spTree>
    <p:extLst>
      <p:ext uri="{BB962C8B-B14F-4D97-AF65-F5344CB8AC3E}">
        <p14:creationId xmlns:p14="http://schemas.microsoft.com/office/powerpoint/2010/main" val="12186118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Full bleed photo">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GB" noProof="0" dirty="0"/>
              <a:t>Click icon to add picture</a:t>
            </a:r>
            <a:endParaRPr lang="en-US" noProof="0" dirty="0"/>
          </a:p>
        </p:txBody>
      </p:sp>
    </p:spTree>
    <p:extLst>
      <p:ext uri="{BB962C8B-B14F-4D97-AF65-F5344CB8AC3E}">
        <p14:creationId xmlns:p14="http://schemas.microsoft.com/office/powerpoint/2010/main" val="1942238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5" name="Rectangle 4"/>
          <p:cNvSpPr>
            <a:spLocks noChangeArrowheads="1"/>
          </p:cNvSpPr>
          <p:nvPr/>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dirty="0">
                <a:solidFill>
                  <a:schemeClr val="tx2">
                    <a:alpha val="60000"/>
                  </a:schemeClr>
                </a:solidFill>
                <a:latin typeface="+mn-lt"/>
                <a:ea typeface="+mn-ea"/>
                <a:cs typeface="CiscoSans Thin"/>
              </a:rPr>
              <a:t>© 2017  Cisco and/or its affiliates. All rights reserved.   Cisco Confidential</a:t>
            </a: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GB" noProof="0" dirty="0"/>
              <a:t>Click icon to add picture</a:t>
            </a:r>
            <a:endParaRPr lang="en-US" noProof="0" dirty="0"/>
          </a:p>
        </p:txBody>
      </p:sp>
      <p:sp>
        <p:nvSpPr>
          <p:cNvPr id="6" name="Rectangle 4"/>
          <p:cNvSpPr>
            <a:spLocks noChangeArrowheads="1"/>
          </p:cNvSpPr>
          <p:nvPr/>
        </p:nvSpPr>
        <p:spPr bwMode="ltGray">
          <a:xfrm>
            <a:off x="477679" y="4742907"/>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dirty="0">
                <a:solidFill>
                  <a:schemeClr val="bg2"/>
                </a:solidFill>
                <a:latin typeface="+mn-lt"/>
                <a:ea typeface="+mn-ea"/>
                <a:cs typeface="CiscoSans Thin"/>
              </a:rPr>
              <a:t>© 2023  Cisco and/or its affiliates. All rights reserved.   Cisco Confidential</a:t>
            </a:r>
          </a:p>
        </p:txBody>
      </p:sp>
      <p:sp>
        <p:nvSpPr>
          <p:cNvPr id="7" name="Rectangle 7"/>
          <p:cNvSpPr>
            <a:spLocks noChangeArrowheads="1"/>
          </p:cNvSpPr>
          <p:nvPr/>
        </p:nvSpPr>
        <p:spPr bwMode="ltGray">
          <a:xfrm>
            <a:off x="8515707" y="4742907"/>
            <a:ext cx="223441" cy="154518"/>
          </a:xfrm>
          <a:prstGeom prst="rect">
            <a:avLst/>
          </a:prstGeom>
          <a:noFill/>
          <a:ln w="9525" algn="ctr">
            <a:noFill/>
            <a:miter lim="800000"/>
            <a:headEnd/>
            <a:tailEnd/>
          </a:ln>
          <a:effectLst/>
        </p:spPr>
        <p:txBody>
          <a:bodyPr wrap="none" lIns="61586" tIns="30792" rIns="61586" bIns="30792" anchor="b">
            <a:spAutoFit/>
          </a:bodyPr>
          <a:lstStyle/>
          <a:p>
            <a:pPr algn="l" defTabSz="610744" rtl="0" fontAlgn="auto">
              <a:spcBef>
                <a:spcPts val="0"/>
              </a:spcBef>
              <a:spcAft>
                <a:spcPts val="0"/>
              </a:spcAft>
              <a:defRPr/>
            </a:pPr>
            <a:fld id="{6A1E46DC-7EF6-4EA2-B285-14272867D133}" type="slidenum">
              <a:rPr lang="en-US" sz="600" kern="1200" spc="20" baseline="0">
                <a:solidFill>
                  <a:schemeClr val="bg2"/>
                </a:solidFill>
                <a:latin typeface="+mn-lt"/>
                <a:ea typeface="+mn-ea"/>
                <a:cs typeface="CiscoSans Thin"/>
              </a:rPr>
              <a:pPr algn="l" defTabSz="610744" rtl="0" fontAlgn="auto">
                <a:spcBef>
                  <a:spcPts val="0"/>
                </a:spcBef>
                <a:spcAft>
                  <a:spcPts val="0"/>
                </a:spcAft>
                <a:defRPr/>
              </a:pPr>
              <a:t>‹#›</a:t>
            </a:fld>
            <a:endParaRPr lang="en-US" sz="600" kern="1200" spc="20" baseline="0" dirty="0">
              <a:solidFill>
                <a:schemeClr val="bg2"/>
              </a:solidFill>
              <a:latin typeface="+mn-lt"/>
              <a:ea typeface="+mn-ea"/>
              <a:cs typeface="CiscoSans Thin"/>
            </a:endParaRPr>
          </a:p>
        </p:txBody>
      </p:sp>
    </p:spTree>
    <p:extLst>
      <p:ext uri="{BB962C8B-B14F-4D97-AF65-F5344CB8AC3E}">
        <p14:creationId xmlns:p14="http://schemas.microsoft.com/office/powerpoint/2010/main" val="14519240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ulle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endParaRPr lang="en-GB" dirty="0"/>
          </a:p>
        </p:txBody>
      </p:sp>
    </p:spTree>
    <p:extLst>
      <p:ext uri="{BB962C8B-B14F-4D97-AF65-F5344CB8AC3E}">
        <p14:creationId xmlns:p14="http://schemas.microsoft.com/office/powerpoint/2010/main" val="36668407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ullet_Heavy Text">
    <p:bg>
      <p:bgPr>
        <a:solidFill>
          <a:schemeClr val="bg2"/>
        </a:solidFill>
        <a:effectLst/>
      </p:bgPr>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GB"/>
              <a:t>Click to edit Master title style</a:t>
            </a:r>
            <a:endParaRPr lang="en-GB" dirty="0"/>
          </a:p>
        </p:txBody>
      </p:sp>
    </p:spTree>
    <p:extLst>
      <p:ext uri="{BB962C8B-B14F-4D97-AF65-F5344CB8AC3E}">
        <p14:creationId xmlns:p14="http://schemas.microsoft.com/office/powerpoint/2010/main" val="2171900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Bullet_Title only">
    <p:bg>
      <p:bgPr>
        <a:solidFill>
          <a:schemeClr val="bg2"/>
        </a:solidFill>
        <a:effectLst/>
      </p:bgPr>
    </p:bg>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endParaRPr lang="en-GB" dirty="0"/>
          </a:p>
        </p:txBody>
      </p:sp>
    </p:spTree>
    <p:extLst>
      <p:ext uri="{BB962C8B-B14F-4D97-AF65-F5344CB8AC3E}">
        <p14:creationId xmlns:p14="http://schemas.microsoft.com/office/powerpoint/2010/main" val="2339933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lank Slid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931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Title and Table">
    <p:bg>
      <p:bgPr>
        <a:solidFill>
          <a:schemeClr val="bg2"/>
        </a:solidFill>
        <a:effectLst/>
      </p:bgPr>
    </p:bg>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201738"/>
            <a:ext cx="8115300" cy="280477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GB" noProof="0" dirty="0"/>
              <a:t>Click icon to add table</a:t>
            </a:r>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GB"/>
              <a:t>Click to edit Master title style</a:t>
            </a:r>
            <a:endParaRPr lang="en-GB" dirty="0"/>
          </a:p>
        </p:txBody>
      </p:sp>
    </p:spTree>
    <p:extLst>
      <p:ext uri="{BB962C8B-B14F-4D97-AF65-F5344CB8AC3E}">
        <p14:creationId xmlns:p14="http://schemas.microsoft.com/office/powerpoint/2010/main" val="2271778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hart">
    <p:bg>
      <p:bgPr>
        <a:solidFill>
          <a:schemeClr val="bg2"/>
        </a:solidFill>
        <a:effectLst/>
      </p:bgPr>
    </p:bg>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GB" noProof="0" dirty="0"/>
              <a:t>Click icon to add chart</a:t>
            </a:r>
            <a:endParaRPr lang="en-US" noProof="0" dirty="0"/>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GB"/>
              <a:t>Click to edit Master title style</a:t>
            </a:r>
            <a:endParaRPr lang="en-GB" dirty="0"/>
          </a:p>
        </p:txBody>
      </p:sp>
    </p:spTree>
    <p:extLst>
      <p:ext uri="{BB962C8B-B14F-4D97-AF65-F5344CB8AC3E}">
        <p14:creationId xmlns:p14="http://schemas.microsoft.com/office/powerpoint/2010/main" val="3614326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Multi_Slide">
    <p:bg>
      <p:bgPr>
        <a:solidFill>
          <a:schemeClr val="bg2"/>
        </a:solid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201738"/>
            <a:ext cx="8280057" cy="321999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GB"/>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GB"/>
              <a:t>Click to edit Master title style</a:t>
            </a:r>
            <a:endParaRPr lang="en-GB" dirty="0"/>
          </a:p>
        </p:txBody>
      </p:sp>
    </p:spTree>
    <p:extLst>
      <p:ext uri="{BB962C8B-B14F-4D97-AF65-F5344CB8AC3E}">
        <p14:creationId xmlns:p14="http://schemas.microsoft.com/office/powerpoint/2010/main" val="136630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2"/>
                </a:solidFill>
                <a:latin typeface="+mj-lt"/>
                <a:cs typeface="CiscoSans ExtraLight"/>
              </a:defRPr>
            </a:lvl1pPr>
          </a:lstStyle>
          <a:p>
            <a:pPr lvl="0"/>
            <a:r>
              <a:rPr lang="en-GB" noProof="0" dirty="0"/>
              <a:t>Click icon to add picture</a:t>
            </a:r>
            <a:endParaRPr lang="en-US" noProof="0" dirty="0"/>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GB"/>
              <a:t>Click to edit Master text styles</a:t>
            </a:r>
          </a:p>
        </p:txBody>
      </p:sp>
    </p:spTree>
    <p:extLst>
      <p:ext uri="{BB962C8B-B14F-4D97-AF65-F5344CB8AC3E}">
        <p14:creationId xmlns:p14="http://schemas.microsoft.com/office/powerpoint/2010/main" val="1315570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Half_Page_Blank">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2">
                  <a:lumMod val="75000"/>
                </a:schemeClr>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bg1"/>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bg1"/>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bg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200">
                <a:solidFill>
                  <a:schemeClr val="bg1"/>
                </a:solidFill>
              </a:defRPr>
            </a:lvl1pPr>
          </a:lstStyle>
          <a:p>
            <a:pPr lvl="0"/>
            <a:r>
              <a:rPr lang="en-GB"/>
              <a:t>Click to edit Master title style</a:t>
            </a:r>
            <a:endParaRPr lang="en-GB" dirty="0"/>
          </a:p>
        </p:txBody>
      </p:sp>
      <p:sp>
        <p:nvSpPr>
          <p:cNvPr id="8" name="Rectangle 4"/>
          <p:cNvSpPr>
            <a:spLocks noChangeArrowheads="1"/>
          </p:cNvSpPr>
          <p:nvPr/>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2023  Cisco and/or its affiliates. All rights reserved.   Cisco Confidential</a:t>
            </a:r>
          </a:p>
        </p:txBody>
      </p:sp>
    </p:spTree>
    <p:extLst>
      <p:ext uri="{BB962C8B-B14F-4D97-AF65-F5344CB8AC3E}">
        <p14:creationId xmlns:p14="http://schemas.microsoft.com/office/powerpoint/2010/main" val="2275658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_Half_Page_Text">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a:t>Click to edit Master title style</a:t>
            </a:r>
            <a:endParaRPr lang="en-GB" dirty="0"/>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Rectangle 4"/>
          <p:cNvSpPr>
            <a:spLocks noChangeArrowheads="1"/>
          </p:cNvSpPr>
          <p:nvPr/>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2023  Cisco and/or its affiliates. All rights reserved.   Cisco Confidential</a:t>
            </a:r>
          </a:p>
        </p:txBody>
      </p:sp>
    </p:spTree>
    <p:extLst>
      <p:ext uri="{BB962C8B-B14F-4D97-AF65-F5344CB8AC3E}">
        <p14:creationId xmlns:p14="http://schemas.microsoft.com/office/powerpoint/2010/main" val="2790543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_Half_Page_Text_2 column">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mj-lt"/>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a:t>Click to edit Master title style</a:t>
            </a:r>
            <a:endParaRPr lang="en-GB" dirty="0"/>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bg1"/>
                </a:solidFill>
                <a:latin typeface="+mn-lt"/>
                <a:ea typeface="ＭＳ Ｐゴシック" charset="0"/>
                <a:cs typeface="CiscoSans"/>
              </a:defRPr>
            </a:lvl1pPr>
            <a:lvl2pPr marL="228600" indent="-114300">
              <a:buClr>
                <a:schemeClr val="tx2"/>
              </a:buClr>
              <a:buSzPct val="60000"/>
              <a:defRPr sz="2000">
                <a:solidFill>
                  <a:schemeClr val="bg1"/>
                </a:solidFill>
              </a:defRPr>
            </a:lvl2pPr>
            <a:lvl3pPr marL="342900" indent="-114300">
              <a:buClr>
                <a:schemeClr val="tx2"/>
              </a:buClr>
              <a:buSzPct val="60000"/>
              <a:defRPr sz="1800">
                <a:solidFill>
                  <a:schemeClr val="bg1"/>
                </a:solidFill>
              </a:defRPr>
            </a:lvl3pPr>
            <a:lvl4pPr marL="457200" indent="-123825">
              <a:buClr>
                <a:schemeClr val="tx2"/>
              </a:buClr>
              <a:buSzPct val="60000"/>
              <a:defRPr sz="1600">
                <a:solidFill>
                  <a:schemeClr val="bg1"/>
                </a:solidFill>
              </a:defRPr>
            </a:lvl4pPr>
            <a:lvl5pPr marL="574675" indent="-117475">
              <a:buClr>
                <a:schemeClr val="tx2"/>
              </a:buClr>
              <a:buSzPct val="60000"/>
              <a:defRPr sz="16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Rectangle 4"/>
          <p:cNvSpPr>
            <a:spLocks noChangeArrowheads="1"/>
          </p:cNvSpPr>
          <p:nvPr/>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2023  Cisco and/or its affiliates. All rights reserved.   Cisco Confidential</a:t>
            </a:r>
          </a:p>
        </p:txBody>
      </p:sp>
    </p:spTree>
    <p:extLst>
      <p:ext uri="{BB962C8B-B14F-4D97-AF65-F5344CB8AC3E}">
        <p14:creationId xmlns:p14="http://schemas.microsoft.com/office/powerpoint/2010/main" val="23851431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2675">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4_Half_Page_Picture_Caption">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a:t>Click to edit Master title style</a:t>
            </a:r>
            <a:endParaRPr lang="en-GB" dirty="0"/>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r>
              <a:rPr lang="en-GB" dirty="0"/>
              <a:t>Click icon to add picture</a:t>
            </a:r>
            <a:endParaRPr lang="en-US" dirty="0"/>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GB"/>
              <a:t>Click to edit Master text styles</a:t>
            </a:r>
          </a:p>
        </p:txBody>
      </p:sp>
      <p:sp>
        <p:nvSpPr>
          <p:cNvPr id="8" name="Rectangle 4"/>
          <p:cNvSpPr>
            <a:spLocks noChangeArrowheads="1"/>
          </p:cNvSpPr>
          <p:nvPr/>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2023  Cisco and/or its affiliates. All rights reserved.   Cisco Confidential</a:t>
            </a:r>
          </a:p>
        </p:txBody>
      </p:sp>
    </p:spTree>
    <p:extLst>
      <p:ext uri="{BB962C8B-B14F-4D97-AF65-F5344CB8AC3E}">
        <p14:creationId xmlns:p14="http://schemas.microsoft.com/office/powerpoint/2010/main" val="2887967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5_Half_Page_Picture">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2"/>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a:t>Click to edit Master title style</a:t>
            </a:r>
            <a:endParaRPr lang="en-GB" dirty="0"/>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r>
              <a:rPr lang="en-GB" dirty="0"/>
              <a:t>Click icon to add picture</a:t>
            </a:r>
            <a:endParaRPr lang="en-US" dirty="0"/>
          </a:p>
        </p:txBody>
      </p:sp>
      <p:sp>
        <p:nvSpPr>
          <p:cNvPr id="6" name="Rectangle 4"/>
          <p:cNvSpPr>
            <a:spLocks noChangeArrowheads="1"/>
          </p:cNvSpPr>
          <p:nvPr/>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2023  Cisco and/or its affiliates. All rights reserved.   Cisco Confidential</a:t>
            </a:r>
          </a:p>
        </p:txBody>
      </p:sp>
    </p:spTree>
    <p:extLst>
      <p:ext uri="{BB962C8B-B14F-4D97-AF65-F5344CB8AC3E}">
        <p14:creationId xmlns:p14="http://schemas.microsoft.com/office/powerpoint/2010/main" val="1947831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6_Half_Page_Headline Only">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a:t>Click to edit Master title style</a:t>
            </a:r>
            <a:endParaRPr lang="en-GB" dirty="0"/>
          </a:p>
        </p:txBody>
      </p:sp>
      <p:sp>
        <p:nvSpPr>
          <p:cNvPr id="5" name="Rectangle 4"/>
          <p:cNvSpPr>
            <a:spLocks noChangeArrowheads="1"/>
          </p:cNvSpPr>
          <p:nvPr/>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2023  Cisco and/or its affiliates. All rights reserved.   Cisco Confidential</a:t>
            </a:r>
          </a:p>
        </p:txBody>
      </p:sp>
    </p:spTree>
    <p:extLst>
      <p:ext uri="{BB962C8B-B14F-4D97-AF65-F5344CB8AC3E}">
        <p14:creationId xmlns:p14="http://schemas.microsoft.com/office/powerpoint/2010/main" val="3346099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7_Half_Page_Picture_Full">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a:t>Click to edit Master title style</a:t>
            </a:r>
            <a:endParaRPr lang="en-GB" dirty="0"/>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r>
              <a:rPr lang="en-GB" dirty="0"/>
              <a:t>Click icon to add picture</a:t>
            </a:r>
            <a:endParaRPr lang="en-US" dirty="0"/>
          </a:p>
        </p:txBody>
      </p:sp>
      <p:sp>
        <p:nvSpPr>
          <p:cNvPr id="6" name="Rectangle 4"/>
          <p:cNvSpPr>
            <a:spLocks noChangeArrowheads="1"/>
          </p:cNvSpPr>
          <p:nvPr/>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2023  Cisco and/or its affiliates. All rights reserved.   Cisco Confidential</a:t>
            </a:r>
          </a:p>
        </p:txBody>
      </p:sp>
    </p:spTree>
    <p:extLst>
      <p:ext uri="{BB962C8B-B14F-4D97-AF65-F5344CB8AC3E}">
        <p14:creationId xmlns:p14="http://schemas.microsoft.com/office/powerpoint/2010/main" val="3640763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8_Half_Page_Chart">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a:t>Click to edit Master title style</a:t>
            </a:r>
            <a:endParaRPr lang="en-GB" dirty="0"/>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r>
              <a:rPr lang="en-GB" dirty="0"/>
              <a:t>Click icon to add chart</a:t>
            </a:r>
            <a:endParaRPr lang="en-US" dirty="0"/>
          </a:p>
        </p:txBody>
      </p:sp>
      <p:sp>
        <p:nvSpPr>
          <p:cNvPr id="7" name="Rectangle 4"/>
          <p:cNvSpPr>
            <a:spLocks noChangeArrowheads="1"/>
          </p:cNvSpPr>
          <p:nvPr/>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2023  Cisco and/or its affiliates. All rights reserved.   Cisco Confidential</a:t>
            </a:r>
          </a:p>
        </p:txBody>
      </p:sp>
    </p:spTree>
    <p:extLst>
      <p:ext uri="{BB962C8B-B14F-4D97-AF65-F5344CB8AC3E}">
        <p14:creationId xmlns:p14="http://schemas.microsoft.com/office/powerpoint/2010/main" val="2001265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9_Half_Page_Table">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a:t>Click to edit Master title style</a:t>
            </a:r>
            <a:endParaRPr lang="en-GB" dirty="0"/>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r>
              <a:rPr lang="en-GB" dirty="0"/>
              <a:t>Click icon to add table</a:t>
            </a:r>
            <a:endParaRPr lang="en-US" dirty="0"/>
          </a:p>
        </p:txBody>
      </p:sp>
      <p:sp>
        <p:nvSpPr>
          <p:cNvPr id="6" name="Rectangle 4"/>
          <p:cNvSpPr>
            <a:spLocks noChangeArrowheads="1"/>
          </p:cNvSpPr>
          <p:nvPr/>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25591281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6"/>
          <p:cNvSpPr>
            <a:spLocks noChangeAspect="1" noEditPoints="1"/>
          </p:cNvSpPr>
          <p:nvPr/>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Tree>
    <p:extLst>
      <p:ext uri="{BB962C8B-B14F-4D97-AF65-F5344CB8AC3E}">
        <p14:creationId xmlns:p14="http://schemas.microsoft.com/office/powerpoint/2010/main" val="1724163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2"/>
                </a:solidFill>
                <a:latin typeface="+mj-lt"/>
                <a:cs typeface="CiscoSans ExtraLight"/>
              </a:defRPr>
            </a:lvl1pPr>
          </a:lstStyle>
          <a:p>
            <a:pPr lvl="0"/>
            <a:r>
              <a:rPr lang="en-GB" noProof="0" dirty="0"/>
              <a:t>Click icon to add picture</a:t>
            </a:r>
            <a:endParaRPr lang="en-US" noProof="0" dirty="0"/>
          </a:p>
        </p:txBody>
      </p:sp>
    </p:spTree>
    <p:extLst>
      <p:ext uri="{BB962C8B-B14F-4D97-AF65-F5344CB8AC3E}">
        <p14:creationId xmlns:p14="http://schemas.microsoft.com/office/powerpoint/2010/main" val="2230052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5" name="Rectangle 4"/>
          <p:cNvSpPr>
            <a:spLocks noChangeArrowheads="1"/>
          </p:cNvSpPr>
          <p:nvPr/>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2023  Cisco and/or its affiliates. All rights reserved.   Cisco Confidential</a:t>
            </a: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GB" noProof="0" dirty="0"/>
              <a:t>Click icon to add picture</a:t>
            </a:r>
            <a:endParaRPr lang="en-US" noProof="0" dirty="0"/>
          </a:p>
        </p:txBody>
      </p:sp>
    </p:spTree>
    <p:extLst>
      <p:ext uri="{BB962C8B-B14F-4D97-AF65-F5344CB8AC3E}">
        <p14:creationId xmlns:p14="http://schemas.microsoft.com/office/powerpoint/2010/main" val="171407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dirty="0">
                <a:solidFill>
                  <a:schemeClr val="bg2">
                    <a:lumMod val="65000"/>
                  </a:schemeClr>
                </a:solidFill>
                <a:latin typeface="+mn-lt"/>
                <a:ea typeface="+mn-ea"/>
                <a:cs typeface="CiscoSans Thin"/>
              </a:rPr>
              <a:t>© 2023  Cisco and/or its affiliates. All rights reserved.   Cisco Confidential</a:t>
            </a:r>
          </a:p>
        </p:txBody>
      </p:sp>
      <p:sp>
        <p:nvSpPr>
          <p:cNvPr id="4" name="Rectangle 7"/>
          <p:cNvSpPr>
            <a:spLocks noChangeArrowheads="1"/>
          </p:cNvSpPr>
          <p:nvPr/>
        </p:nvSpPr>
        <p:spPr bwMode="ltGray">
          <a:xfrm>
            <a:off x="8515707" y="4742907"/>
            <a:ext cx="223441" cy="154518"/>
          </a:xfrm>
          <a:prstGeom prst="rect">
            <a:avLst/>
          </a:prstGeom>
          <a:noFill/>
          <a:ln w="9525" algn="ctr">
            <a:noFill/>
            <a:miter lim="800000"/>
            <a:headEnd/>
            <a:tailEnd/>
          </a:ln>
          <a:effectLst/>
        </p:spPr>
        <p:txBody>
          <a:bodyPr wrap="none" lIns="61586" tIns="30792" rIns="61586" bIns="30792" anchor="b">
            <a:spAutoFit/>
          </a:bodyPr>
          <a:lstStyle/>
          <a:p>
            <a:pPr algn="l" defTabSz="610744" rtl="0" fontAlgn="auto">
              <a:spcBef>
                <a:spcPts val="0"/>
              </a:spcBef>
              <a:spcAft>
                <a:spcPts val="0"/>
              </a:spcAft>
              <a:defRPr/>
            </a:pPr>
            <a:fld id="{6A1E46DC-7EF6-4EA2-B285-14272867D133}" type="slidenum">
              <a:rPr lang="en-US" sz="600" kern="1200" spc="20" baseline="0">
                <a:solidFill>
                  <a:schemeClr val="bg2">
                    <a:lumMod val="65000"/>
                  </a:schemeClr>
                </a:solidFill>
                <a:latin typeface="+mn-lt"/>
                <a:ea typeface="+mn-ea"/>
                <a:cs typeface="CiscoSans Thin"/>
              </a:rPr>
              <a:pPr algn="l" defTabSz="610744" rtl="0" fontAlgn="auto">
                <a:spcBef>
                  <a:spcPts val="0"/>
                </a:spcBef>
                <a:spcAft>
                  <a:spcPts val="0"/>
                </a:spcAft>
                <a:defRPr/>
              </a:pPr>
              <a:t>‹#›</a:t>
            </a:fld>
            <a:endParaRPr lang="en-US" sz="600" kern="1200" spc="20" baseline="0" dirty="0">
              <a:solidFill>
                <a:schemeClr val="bg2">
                  <a:lumMod val="65000"/>
                </a:schemeClr>
              </a:solidFill>
              <a:latin typeface="+mn-lt"/>
              <a:ea typeface="+mn-ea"/>
              <a:cs typeface="CiscoSans Thin"/>
            </a:endParaRPr>
          </a:p>
        </p:txBody>
      </p:sp>
    </p:spTree>
  </p:cSld>
  <p:clrMap bg1="lt1" tx1="dk1" bg2="lt2" tx2="dk2" accent1="accent1" accent2="accent2" accent3="accent3" accent4="accent4" accent5="accent5" accent6="accent6" hlink="hlink" folHlink="folHlink"/>
  <p:sldLayoutIdLst>
    <p:sldLayoutId id="2147483874" r:id="rId1"/>
    <p:sldLayoutId id="2147483876" r:id="rId2"/>
    <p:sldLayoutId id="2147484013" r:id="rId3"/>
    <p:sldLayoutId id="2147483982" r:id="rId4"/>
    <p:sldLayoutId id="2147484014" r:id="rId5"/>
    <p:sldLayoutId id="2147483978" r:id="rId6"/>
    <p:sldLayoutId id="2147483979" r:id="rId7"/>
    <p:sldLayoutId id="2147483980" r:id="rId8"/>
    <p:sldLayoutId id="2147483981" r:id="rId9"/>
    <p:sldLayoutId id="2147483879" r:id="rId10"/>
    <p:sldLayoutId id="2147483976" r:id="rId11"/>
    <p:sldLayoutId id="2147483885" r:id="rId12"/>
    <p:sldLayoutId id="2147484011" r:id="rId13"/>
    <p:sldLayoutId id="2147483985" r:id="rId14"/>
    <p:sldLayoutId id="2147483986" r:id="rId15"/>
    <p:sldLayoutId id="2147484012" r:id="rId16"/>
    <p:sldLayoutId id="2147483969" r:id="rId17"/>
    <p:sldLayoutId id="2147483968" r:id="rId18"/>
    <p:sldLayoutId id="2147483973" r:id="rId19"/>
    <p:sldLayoutId id="2147483967" r:id="rId20"/>
    <p:sldLayoutId id="2147483970" r:id="rId21"/>
    <p:sldLayoutId id="2147483987" r:id="rId22"/>
    <p:sldLayoutId id="2147483983" r:id="rId23"/>
    <p:sldLayoutId id="2147483971" r:id="rId24"/>
    <p:sldLayoutId id="2147483972" r:id="rId25"/>
    <p:sldLayoutId id="2147483897" r:id="rId26"/>
    <p:sldLayoutId id="2147484070" r:id="rId27"/>
  </p:sldLayoutIdLst>
  <p:txStyles>
    <p:title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dirty="0">
                <a:solidFill>
                  <a:schemeClr val="bg2">
                    <a:lumMod val="65000"/>
                  </a:schemeClr>
                </a:solidFill>
                <a:latin typeface="+mn-lt"/>
                <a:ea typeface="+mn-ea"/>
                <a:cs typeface="CiscoSans Thin"/>
              </a:rPr>
              <a:t>© 2023  Cisco and/or its affiliates. All rights reserved.   Cisco Confidential</a:t>
            </a:r>
          </a:p>
        </p:txBody>
      </p:sp>
      <p:sp>
        <p:nvSpPr>
          <p:cNvPr id="4" name="Rectangle 7"/>
          <p:cNvSpPr>
            <a:spLocks noChangeArrowheads="1"/>
          </p:cNvSpPr>
          <p:nvPr/>
        </p:nvSpPr>
        <p:spPr bwMode="ltGray">
          <a:xfrm>
            <a:off x="8515707" y="4742907"/>
            <a:ext cx="223441" cy="154518"/>
          </a:xfrm>
          <a:prstGeom prst="rect">
            <a:avLst/>
          </a:prstGeom>
          <a:noFill/>
          <a:ln w="9525" algn="ctr">
            <a:noFill/>
            <a:miter lim="800000"/>
            <a:headEnd/>
            <a:tailEnd/>
          </a:ln>
          <a:effectLst/>
        </p:spPr>
        <p:txBody>
          <a:bodyPr wrap="none" lIns="61586" tIns="30792" rIns="61586" bIns="30792" anchor="b">
            <a:spAutoFit/>
          </a:bodyPr>
          <a:lstStyle/>
          <a:p>
            <a:pPr algn="l" defTabSz="610744" rtl="0" fontAlgn="auto">
              <a:spcBef>
                <a:spcPts val="0"/>
              </a:spcBef>
              <a:spcAft>
                <a:spcPts val="0"/>
              </a:spcAft>
              <a:defRPr/>
            </a:pPr>
            <a:fld id="{6A1E46DC-7EF6-4EA2-B285-14272867D133}" type="slidenum">
              <a:rPr lang="en-US" sz="600" kern="1200" spc="20" baseline="0">
                <a:solidFill>
                  <a:schemeClr val="bg2">
                    <a:lumMod val="65000"/>
                  </a:schemeClr>
                </a:solidFill>
                <a:latin typeface="+mn-lt"/>
                <a:ea typeface="+mn-ea"/>
                <a:cs typeface="CiscoSans Thin"/>
              </a:rPr>
              <a:pPr algn="l" defTabSz="610744" rtl="0" fontAlgn="auto">
                <a:spcBef>
                  <a:spcPts val="0"/>
                </a:spcBef>
                <a:spcAft>
                  <a:spcPts val="0"/>
                </a:spcAft>
                <a:defRPr/>
              </a:pPr>
              <a:t>‹#›</a:t>
            </a:fld>
            <a:endParaRPr lang="en-US" sz="600" kern="1200" spc="20" baseline="0" dirty="0">
              <a:solidFill>
                <a:schemeClr val="bg2">
                  <a:lumMod val="65000"/>
                </a:schemeClr>
              </a:solidFill>
              <a:latin typeface="+mn-lt"/>
              <a:ea typeface="+mn-ea"/>
              <a:cs typeface="CiscoSans Thin"/>
            </a:endParaRPr>
          </a:p>
        </p:txBody>
      </p:sp>
      <p:sp>
        <p:nvSpPr>
          <p:cNvPr id="5" name="Rectangle 4">
            <a:extLst>
              <a:ext uri="{FF2B5EF4-FFF2-40B4-BE49-F238E27FC236}">
                <a16:creationId xmlns:a16="http://schemas.microsoft.com/office/drawing/2014/main" id="{8ABF38FA-B75F-5540-96AA-D2215184A6AF}"/>
              </a:ext>
            </a:extLst>
          </p:cNvPr>
          <p:cNvSpPr>
            <a:spLocks noChangeArrowheads="1"/>
          </p:cNvSpPr>
          <p:nvPr/>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dirty="0">
                <a:solidFill>
                  <a:schemeClr val="bg2">
                    <a:lumMod val="65000"/>
                  </a:schemeClr>
                </a:solidFill>
                <a:latin typeface="+mn-lt"/>
                <a:ea typeface="+mn-ea"/>
                <a:cs typeface="CiscoSans Thin"/>
              </a:rPr>
              <a:t>© 2023  Cisco and/or its affiliates. All rights reserved.   Cisco Confidential</a:t>
            </a:r>
          </a:p>
        </p:txBody>
      </p:sp>
      <p:sp>
        <p:nvSpPr>
          <p:cNvPr id="6" name="Rectangle 7">
            <a:extLst>
              <a:ext uri="{FF2B5EF4-FFF2-40B4-BE49-F238E27FC236}">
                <a16:creationId xmlns:a16="http://schemas.microsoft.com/office/drawing/2014/main" id="{5F85CA82-DD55-EF47-A0E4-368CD89A869E}"/>
              </a:ext>
            </a:extLst>
          </p:cNvPr>
          <p:cNvSpPr>
            <a:spLocks noChangeArrowheads="1"/>
          </p:cNvSpPr>
          <p:nvPr/>
        </p:nvSpPr>
        <p:spPr bwMode="ltGray">
          <a:xfrm>
            <a:off x="8515707" y="4742907"/>
            <a:ext cx="223441" cy="154518"/>
          </a:xfrm>
          <a:prstGeom prst="rect">
            <a:avLst/>
          </a:prstGeom>
          <a:noFill/>
          <a:ln w="9525" algn="ctr">
            <a:noFill/>
            <a:miter lim="800000"/>
            <a:headEnd/>
            <a:tailEnd/>
          </a:ln>
          <a:effectLst/>
        </p:spPr>
        <p:txBody>
          <a:bodyPr wrap="none" lIns="61586" tIns="30792" rIns="61586" bIns="30792" anchor="b">
            <a:spAutoFit/>
          </a:bodyPr>
          <a:lstStyle/>
          <a:p>
            <a:pPr algn="l" defTabSz="610744" rtl="0" fontAlgn="auto">
              <a:spcBef>
                <a:spcPts val="0"/>
              </a:spcBef>
              <a:spcAft>
                <a:spcPts val="0"/>
              </a:spcAft>
              <a:defRPr/>
            </a:pPr>
            <a:fld id="{6A1E46DC-7EF6-4EA2-B285-14272867D133}" type="slidenum">
              <a:rPr lang="en-US" sz="600" kern="1200" spc="20" baseline="0">
                <a:solidFill>
                  <a:schemeClr val="bg2">
                    <a:lumMod val="65000"/>
                  </a:schemeClr>
                </a:solidFill>
                <a:latin typeface="+mn-lt"/>
                <a:ea typeface="+mn-ea"/>
                <a:cs typeface="CiscoSans Thin"/>
              </a:rPr>
              <a:pPr algn="l" defTabSz="610744" rtl="0" fontAlgn="auto">
                <a:spcBef>
                  <a:spcPts val="0"/>
                </a:spcBef>
                <a:spcAft>
                  <a:spcPts val="0"/>
                </a:spcAft>
                <a:defRPr/>
              </a:pPr>
              <a:t>‹#›</a:t>
            </a:fld>
            <a:endParaRPr lang="en-US" sz="600" kern="1200" spc="20" baseline="0" dirty="0">
              <a:solidFill>
                <a:schemeClr val="bg2">
                  <a:lumMod val="65000"/>
                </a:schemeClr>
              </a:solidFill>
              <a:latin typeface="+mn-lt"/>
              <a:ea typeface="+mn-ea"/>
              <a:cs typeface="CiscoSans Thin"/>
            </a:endParaRPr>
          </a:p>
        </p:txBody>
      </p:sp>
    </p:spTree>
    <p:extLst>
      <p:ext uri="{BB962C8B-B14F-4D97-AF65-F5344CB8AC3E}">
        <p14:creationId xmlns:p14="http://schemas.microsoft.com/office/powerpoint/2010/main" val="2062826692"/>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 id="2147484028" r:id="rId13"/>
    <p:sldLayoutId id="2147484029" r:id="rId14"/>
    <p:sldLayoutId id="2147484030" r:id="rId15"/>
    <p:sldLayoutId id="2147484031" r:id="rId16"/>
    <p:sldLayoutId id="2147484032" r:id="rId17"/>
    <p:sldLayoutId id="2147484033" r:id="rId18"/>
    <p:sldLayoutId id="2147484034" r:id="rId19"/>
    <p:sldLayoutId id="2147484035" r:id="rId20"/>
    <p:sldLayoutId id="2147484036" r:id="rId21"/>
    <p:sldLayoutId id="2147484037" r:id="rId22"/>
    <p:sldLayoutId id="2147484038" r:id="rId23"/>
    <p:sldLayoutId id="2147484039" r:id="rId24"/>
    <p:sldLayoutId id="2147484040" r:id="rId25"/>
    <p:sldLayoutId id="2147484041" r:id="rId26"/>
  </p:sldLayoutIdLst>
  <p:txStyles>
    <p:title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2892">
          <p15:clr>
            <a:srgbClr val="F26B43"/>
          </p15:clr>
        </p15:guide>
        <p15:guide id="9" pos="336">
          <p15:clr>
            <a:srgbClr val="F26B43"/>
          </p15:clr>
        </p15:guide>
        <p15:guide id="10" pos="5448">
          <p15:clr>
            <a:srgbClr val="F26B43"/>
          </p15:clr>
        </p15:guide>
        <p15:guide id="11" orient="horz" pos="757">
          <p15:clr>
            <a:srgbClr val="F26B43"/>
          </p15:clr>
        </p15:guide>
        <p15:guide id="12" orient="horz" pos="335">
          <p15:clr>
            <a:srgbClr val="F26B43"/>
          </p15:clr>
        </p15:guide>
        <p15:guide id="13" pos="2876">
          <p15:clr>
            <a:srgbClr val="F26B43"/>
          </p15:clr>
        </p15:guide>
        <p15:guide id="14" orient="horz" pos="104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p:nvSpPr>
        <p:spPr bwMode="ltGray">
          <a:xfrm>
            <a:off x="477679" y="4742907"/>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dirty="0">
                <a:solidFill>
                  <a:schemeClr val="tx1">
                    <a:lumMod val="65000"/>
                  </a:schemeClr>
                </a:solidFill>
                <a:latin typeface="+mn-lt"/>
                <a:ea typeface="+mn-ea"/>
                <a:cs typeface="CiscoSans Thin"/>
              </a:rPr>
              <a:t>© 2023  Cisco and/or its affiliates. All rights reserved.   Cisco Confidential</a:t>
            </a:r>
          </a:p>
        </p:txBody>
      </p:sp>
      <p:sp>
        <p:nvSpPr>
          <p:cNvPr id="4" name="Rectangle 7"/>
          <p:cNvSpPr>
            <a:spLocks noChangeArrowheads="1"/>
          </p:cNvSpPr>
          <p:nvPr/>
        </p:nvSpPr>
        <p:spPr bwMode="ltGray">
          <a:xfrm>
            <a:off x="8515707" y="4742907"/>
            <a:ext cx="223441" cy="154518"/>
          </a:xfrm>
          <a:prstGeom prst="rect">
            <a:avLst/>
          </a:prstGeom>
          <a:noFill/>
          <a:ln w="9525" algn="ctr">
            <a:noFill/>
            <a:miter lim="800000"/>
            <a:headEnd/>
            <a:tailEnd/>
          </a:ln>
          <a:effectLst/>
        </p:spPr>
        <p:txBody>
          <a:bodyPr wrap="none" lIns="61586" tIns="30792" rIns="61586" bIns="30792" anchor="b">
            <a:spAutoFit/>
          </a:bodyPr>
          <a:lstStyle/>
          <a:p>
            <a:pPr algn="l" defTabSz="610744" rtl="0" fontAlgn="auto">
              <a:spcBef>
                <a:spcPts val="0"/>
              </a:spcBef>
              <a:spcAft>
                <a:spcPts val="0"/>
              </a:spcAft>
              <a:defRPr/>
            </a:pPr>
            <a:fld id="{6A1E46DC-7EF6-4EA2-B285-14272867D133}" type="slidenum">
              <a:rPr lang="en-US" sz="600" kern="1200" spc="20" baseline="0">
                <a:solidFill>
                  <a:schemeClr val="tx1">
                    <a:lumMod val="65000"/>
                  </a:schemeClr>
                </a:solidFill>
                <a:latin typeface="+mn-lt"/>
                <a:ea typeface="+mn-ea"/>
                <a:cs typeface="CiscoSans Thin"/>
              </a:rPr>
              <a:pPr algn="l" defTabSz="610744" rtl="0" fontAlgn="auto">
                <a:spcBef>
                  <a:spcPts val="0"/>
                </a:spcBef>
                <a:spcAft>
                  <a:spcPts val="0"/>
                </a:spcAft>
                <a:defRPr/>
              </a:pPr>
              <a:t>‹#›</a:t>
            </a:fld>
            <a:endParaRPr lang="en-US" sz="600" kern="1200" spc="20" baseline="0" dirty="0">
              <a:solidFill>
                <a:schemeClr val="tx1">
                  <a:lumMod val="65000"/>
                </a:schemeClr>
              </a:solidFill>
              <a:latin typeface="+mn-lt"/>
              <a:ea typeface="+mn-ea"/>
              <a:cs typeface="CiscoSans Thin"/>
            </a:endParaRPr>
          </a:p>
        </p:txBody>
      </p:sp>
    </p:spTree>
    <p:extLst>
      <p:ext uri="{BB962C8B-B14F-4D97-AF65-F5344CB8AC3E}">
        <p14:creationId xmlns:p14="http://schemas.microsoft.com/office/powerpoint/2010/main" val="1040768792"/>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56" r:id="rId14"/>
    <p:sldLayoutId id="2147484057" r:id="rId15"/>
    <p:sldLayoutId id="2147484058" r:id="rId16"/>
    <p:sldLayoutId id="2147484059" r:id="rId17"/>
    <p:sldLayoutId id="2147484060" r:id="rId18"/>
    <p:sldLayoutId id="2147484061" r:id="rId19"/>
    <p:sldLayoutId id="2147484062" r:id="rId20"/>
    <p:sldLayoutId id="2147484063" r:id="rId21"/>
    <p:sldLayoutId id="2147484064" r:id="rId22"/>
    <p:sldLayoutId id="2147484065" r:id="rId23"/>
    <p:sldLayoutId id="2147484066" r:id="rId24"/>
    <p:sldLayoutId id="2147484067" r:id="rId25"/>
    <p:sldLayoutId id="2147484068" r:id="rId2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18.xml"/><Relationship Id="rId6" Type="http://schemas.openxmlformats.org/officeDocument/2006/relationships/slide" Target="slide18.xml"/><Relationship Id="rId5" Type="http://schemas.openxmlformats.org/officeDocument/2006/relationships/slide" Target="slide15.xml"/><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ordersender-prod@ansmtp.ariba.com" TargetMode="External"/><Relationship Id="rId1" Type="http://schemas.openxmlformats.org/officeDocument/2006/relationships/slideLayout" Target="../slideLayouts/slideLayout2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C5FB0B-CE79-EF4A-AC1D-803281BC1074}"/>
              </a:ext>
            </a:extLst>
          </p:cNvPr>
          <p:cNvSpPr>
            <a:spLocks noGrp="1"/>
          </p:cNvSpPr>
          <p:nvPr>
            <p:ph type="ctrTitle"/>
          </p:nvPr>
        </p:nvSpPr>
        <p:spPr/>
        <p:txBody>
          <a:bodyPr/>
          <a:lstStyle/>
          <a:p>
            <a:r>
              <a:rPr lang="nb-NO" dirty="0"/>
              <a:t>Welcome to Cisco!</a:t>
            </a:r>
            <a:endParaRPr lang="en-NO" dirty="0"/>
          </a:p>
        </p:txBody>
      </p:sp>
    </p:spTree>
    <p:extLst>
      <p:ext uri="{BB962C8B-B14F-4D97-AF65-F5344CB8AC3E}">
        <p14:creationId xmlns:p14="http://schemas.microsoft.com/office/powerpoint/2010/main" val="316207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B2B02-C071-C968-1E42-5CB93703D73C}"/>
              </a:ext>
            </a:extLst>
          </p:cNvPr>
          <p:cNvSpPr>
            <a:spLocks noGrp="1"/>
          </p:cNvSpPr>
          <p:nvPr>
            <p:ph type="ctrTitle"/>
          </p:nvPr>
        </p:nvSpPr>
        <p:spPr/>
        <p:txBody>
          <a:bodyPr/>
          <a:lstStyle/>
          <a:p>
            <a:r>
              <a:rPr lang="en-US" dirty="0"/>
              <a:t>Update Remittance</a:t>
            </a:r>
          </a:p>
        </p:txBody>
      </p:sp>
    </p:spTree>
    <p:extLst>
      <p:ext uri="{BB962C8B-B14F-4D97-AF65-F5344CB8AC3E}">
        <p14:creationId xmlns:p14="http://schemas.microsoft.com/office/powerpoint/2010/main" val="1124401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656FC99-66FA-6D54-7E4D-254936495F34}"/>
              </a:ext>
            </a:extLst>
          </p:cNvPr>
          <p:cNvPicPr>
            <a:picLocks noGrp="1" noChangeAspect="1"/>
          </p:cNvPicPr>
          <p:nvPr>
            <p:ph idx="4294967295"/>
          </p:nvPr>
        </p:nvPicPr>
        <p:blipFill>
          <a:blip r:embed="rId2"/>
          <a:stretch>
            <a:fillRect/>
          </a:stretch>
        </p:blipFill>
        <p:spPr>
          <a:xfrm>
            <a:off x="1274398" y="1310245"/>
            <a:ext cx="6248806" cy="3263504"/>
          </a:xfrm>
          <a:prstGeom prst="rect">
            <a:avLst/>
          </a:prstGeom>
          <a:ln>
            <a:solidFill>
              <a:schemeClr val="tx1">
                <a:lumMod val="10000"/>
                <a:lumOff val="90000"/>
              </a:schemeClr>
            </a:solidFill>
          </a:ln>
        </p:spPr>
      </p:pic>
      <p:sp>
        <p:nvSpPr>
          <p:cNvPr id="3" name="Title 2">
            <a:extLst>
              <a:ext uri="{FF2B5EF4-FFF2-40B4-BE49-F238E27FC236}">
                <a16:creationId xmlns:a16="http://schemas.microsoft.com/office/drawing/2014/main" id="{320D0FAB-8480-ECD6-5A53-792AC1E2B137}"/>
              </a:ext>
            </a:extLst>
          </p:cNvPr>
          <p:cNvSpPr txBox="1">
            <a:spLocks/>
          </p:cNvSpPr>
          <p:nvPr/>
        </p:nvSpPr>
        <p:spPr bwMode="auto">
          <a:xfrm>
            <a:off x="399256" y="330958"/>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dirty="0"/>
              <a:t>Click “Company Settings” and select “Remittances”</a:t>
            </a:r>
          </a:p>
        </p:txBody>
      </p:sp>
    </p:spTree>
    <p:extLst>
      <p:ext uri="{BB962C8B-B14F-4D97-AF65-F5344CB8AC3E}">
        <p14:creationId xmlns:p14="http://schemas.microsoft.com/office/powerpoint/2010/main" val="2965793024"/>
      </p:ext>
    </p:extLst>
  </p:cSld>
  <p:clrMapOvr>
    <a:masterClrMapping/>
  </p:clrMapOvr>
  <p:transition spd="med" advClick="0" advTm="3000">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11D4A-3DEB-7882-4025-D0A0F0674349}"/>
              </a:ext>
            </a:extLst>
          </p:cNvPr>
          <p:cNvSpPr>
            <a:spLocks noGrp="1"/>
          </p:cNvSpPr>
          <p:nvPr>
            <p:ph type="title" idx="4294967295"/>
          </p:nvPr>
        </p:nvSpPr>
        <p:spPr>
          <a:xfrm>
            <a:off x="510692" y="933260"/>
            <a:ext cx="8345488" cy="73183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r>
              <a:rPr lang="en-US" sz="1400" dirty="0">
                <a:solidFill>
                  <a:schemeClr val="tx1"/>
                </a:solidFill>
                <a:latin typeface="CiscoSansTT Light" panose="020B0503020201020303" pitchFamily="34" charset="0"/>
                <a:ea typeface="ＭＳ Ｐゴシック" charset="0"/>
                <a:cs typeface="CiscoSansTT Light" panose="020B0503020201020303" pitchFamily="34" charset="0"/>
              </a:rPr>
              <a:t>Check the box next to the address you would like to update and click “Edit”</a:t>
            </a:r>
            <a:br>
              <a:rPr lang="en-US" sz="1400" dirty="0">
                <a:solidFill>
                  <a:schemeClr val="tx1"/>
                </a:solidFill>
                <a:latin typeface="CiscoSansTT Light" panose="020B0503020201020303" pitchFamily="34" charset="0"/>
                <a:ea typeface="ＭＳ Ｐゴシック" charset="0"/>
                <a:cs typeface="CiscoSansTT Light" panose="020B0503020201020303" pitchFamily="34" charset="0"/>
              </a:rPr>
            </a:br>
            <a:r>
              <a:rPr lang="en-US" sz="1400" dirty="0">
                <a:solidFill>
                  <a:schemeClr val="tx1"/>
                </a:solidFill>
                <a:latin typeface="CiscoSansTT Light" panose="020B0503020201020303" pitchFamily="34" charset="0"/>
                <a:ea typeface="ＭＳ Ｐゴシック" charset="0"/>
                <a:cs typeface="CiscoSansTT Light" panose="020B0503020201020303" pitchFamily="34" charset="0"/>
              </a:rPr>
              <a:t>In some cases, this section is blank and needs to be filled in.</a:t>
            </a:r>
          </a:p>
        </p:txBody>
      </p:sp>
      <p:pic>
        <p:nvPicPr>
          <p:cNvPr id="4" name="Content Placeholder 3">
            <a:extLst>
              <a:ext uri="{FF2B5EF4-FFF2-40B4-BE49-F238E27FC236}">
                <a16:creationId xmlns:a16="http://schemas.microsoft.com/office/drawing/2014/main" id="{AF7962D2-8A6F-692C-A957-9CD7D0594061}"/>
              </a:ext>
            </a:extLst>
          </p:cNvPr>
          <p:cNvPicPr>
            <a:picLocks noGrp="1" noChangeAspect="1"/>
          </p:cNvPicPr>
          <p:nvPr>
            <p:ph idx="4294967295"/>
          </p:nvPr>
        </p:nvPicPr>
        <p:blipFill>
          <a:blip r:embed="rId2"/>
          <a:stretch>
            <a:fillRect/>
          </a:stretch>
        </p:blipFill>
        <p:spPr>
          <a:xfrm>
            <a:off x="1811971" y="1714072"/>
            <a:ext cx="5015440" cy="2983072"/>
          </a:xfrm>
          <a:prstGeom prst="rect">
            <a:avLst/>
          </a:prstGeom>
          <a:ln>
            <a:solidFill>
              <a:schemeClr val="tx1">
                <a:lumMod val="10000"/>
                <a:lumOff val="90000"/>
              </a:schemeClr>
            </a:solidFill>
          </a:ln>
        </p:spPr>
      </p:pic>
      <p:sp>
        <p:nvSpPr>
          <p:cNvPr id="3" name="Title 2">
            <a:extLst>
              <a:ext uri="{FF2B5EF4-FFF2-40B4-BE49-F238E27FC236}">
                <a16:creationId xmlns:a16="http://schemas.microsoft.com/office/drawing/2014/main" id="{757BA07D-10E2-9CBD-D397-1D7E5EF7EA63}"/>
              </a:ext>
            </a:extLst>
          </p:cNvPr>
          <p:cNvSpPr txBox="1">
            <a:spLocks/>
          </p:cNvSpPr>
          <p:nvPr/>
        </p:nvSpPr>
        <p:spPr bwMode="auto">
          <a:xfrm>
            <a:off x="399255" y="251912"/>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dirty="0"/>
              <a:t>Check remittances</a:t>
            </a:r>
          </a:p>
        </p:txBody>
      </p:sp>
    </p:spTree>
    <p:extLst>
      <p:ext uri="{BB962C8B-B14F-4D97-AF65-F5344CB8AC3E}">
        <p14:creationId xmlns:p14="http://schemas.microsoft.com/office/powerpoint/2010/main" val="2599995201"/>
      </p:ext>
    </p:extLst>
  </p:cSld>
  <p:clrMapOvr>
    <a:masterClrMapping/>
  </p:clrMapOvr>
  <p:transition spd="med" advClick="0" advTm="3000">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D8F568-2CFF-456D-A3B0-E7FF9B3BAEB1}"/>
              </a:ext>
            </a:extLst>
          </p:cNvPr>
          <p:cNvSpPr>
            <a:spLocks noGrp="1"/>
          </p:cNvSpPr>
          <p:nvPr>
            <p:ph idx="429496729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br>
              <a:rPr lang="en-US" sz="16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4" name="Picture 3">
            <a:extLst>
              <a:ext uri="{FF2B5EF4-FFF2-40B4-BE49-F238E27FC236}">
                <a16:creationId xmlns:a16="http://schemas.microsoft.com/office/drawing/2014/main" id="{6837672B-E6D7-CF5F-C8CA-600588885931}"/>
              </a:ext>
            </a:extLst>
          </p:cNvPr>
          <p:cNvPicPr>
            <a:picLocks noChangeAspect="1"/>
          </p:cNvPicPr>
          <p:nvPr/>
        </p:nvPicPr>
        <p:blipFill>
          <a:blip r:embed="rId2"/>
          <a:stretch>
            <a:fillRect/>
          </a:stretch>
        </p:blipFill>
        <p:spPr>
          <a:xfrm>
            <a:off x="1302854" y="1535213"/>
            <a:ext cx="5626708" cy="3053462"/>
          </a:xfrm>
          <a:prstGeom prst="rect">
            <a:avLst/>
          </a:prstGeom>
          <a:ln>
            <a:solidFill>
              <a:schemeClr val="tx1">
                <a:lumMod val="10000"/>
                <a:lumOff val="90000"/>
              </a:schemeClr>
            </a:solidFill>
          </a:ln>
        </p:spPr>
      </p:pic>
      <p:sp>
        <p:nvSpPr>
          <p:cNvPr id="2" name="Title 2">
            <a:extLst>
              <a:ext uri="{FF2B5EF4-FFF2-40B4-BE49-F238E27FC236}">
                <a16:creationId xmlns:a16="http://schemas.microsoft.com/office/drawing/2014/main" id="{101FA991-3684-B780-21AA-44A9C67C1F96}"/>
              </a:ext>
            </a:extLst>
          </p:cNvPr>
          <p:cNvSpPr txBox="1">
            <a:spLocks/>
          </p:cNvSpPr>
          <p:nvPr/>
        </p:nvSpPr>
        <p:spPr bwMode="auto">
          <a:xfrm>
            <a:off x="536133" y="369442"/>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dirty="0"/>
              <a:t>Remittance address</a:t>
            </a:r>
          </a:p>
        </p:txBody>
      </p:sp>
      <p:sp>
        <p:nvSpPr>
          <p:cNvPr id="5" name="TextBox 4">
            <a:extLst>
              <a:ext uri="{FF2B5EF4-FFF2-40B4-BE49-F238E27FC236}">
                <a16:creationId xmlns:a16="http://schemas.microsoft.com/office/drawing/2014/main" id="{4638BBC4-72B6-DE30-F226-EBD777B4C4F8}"/>
              </a:ext>
            </a:extLst>
          </p:cNvPr>
          <p:cNvSpPr txBox="1"/>
          <p:nvPr/>
        </p:nvSpPr>
        <p:spPr>
          <a:xfrm>
            <a:off x="536133" y="983043"/>
            <a:ext cx="8169983" cy="738664"/>
          </a:xfrm>
          <a:prstGeom prst="rect">
            <a:avLst/>
          </a:prstGeom>
          <a:noFill/>
        </p:spPr>
        <p:txBody>
          <a:bodyPr wrap="square" rtlCol="0">
            <a:spAutoFit/>
          </a:bodyPr>
          <a:lstStyle/>
          <a:p>
            <a:pPr marL="0" indent="0">
              <a:buNone/>
            </a:pPr>
            <a:r>
              <a:rPr lang="en-US" sz="1400" dirty="0">
                <a:latin typeface="CiscoSansTT Light" panose="020B0503020201020303" pitchFamily="34" charset="0"/>
                <a:cs typeface="CiscoSansTT Light" panose="020B0503020201020303" pitchFamily="34" charset="0"/>
              </a:rPr>
              <a:t>Ensure the address is valid and place the remit ID in the box next to “Cisco” under your list of customers.</a:t>
            </a:r>
          </a:p>
          <a:p>
            <a:pPr marL="0" indent="0">
              <a:buNone/>
            </a:pPr>
            <a:r>
              <a:rPr lang="en-US" sz="1400" dirty="0">
                <a:latin typeface="CiscoSansTT Light" panose="020B0503020201020303" pitchFamily="34" charset="0"/>
                <a:cs typeface="CiscoSansTT Light" panose="020B0503020201020303" pitchFamily="34" charset="0"/>
              </a:rPr>
              <a:t>Remit to ID is provided in the email.</a:t>
            </a:r>
          </a:p>
        </p:txBody>
      </p:sp>
    </p:spTree>
    <p:extLst>
      <p:ext uri="{BB962C8B-B14F-4D97-AF65-F5344CB8AC3E}">
        <p14:creationId xmlns:p14="http://schemas.microsoft.com/office/powerpoint/2010/main" val="511466085"/>
      </p:ext>
    </p:extLst>
  </p:cSld>
  <p:clrMapOvr>
    <a:masterClrMapping/>
  </p:clrMapOvr>
  <p:transition spd="med" advClick="0" advTm="3000">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D3E1-0BA1-EFD6-D3C9-75F77CAF2F5A}"/>
              </a:ext>
            </a:extLst>
          </p:cNvPr>
          <p:cNvSpPr txBox="1">
            <a:spLocks/>
          </p:cNvSpPr>
          <p:nvPr/>
        </p:nvSpPr>
        <p:spPr bwMode="auto">
          <a:xfrm>
            <a:off x="513966" y="836372"/>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sz="1400" dirty="0">
                <a:solidFill>
                  <a:schemeClr val="tx1"/>
                </a:solidFill>
                <a:latin typeface="CiscoSansTT Light" panose="020B0503020201020303" pitchFamily="34" charset="0"/>
                <a:ea typeface="ＭＳ Ｐゴシック" charset="0"/>
                <a:cs typeface="CiscoSansTT Light" panose="020B0503020201020303" pitchFamily="34" charset="0"/>
              </a:rPr>
              <a:t>Click “Ok”</a:t>
            </a:r>
            <a:br>
              <a:rPr lang="en-US" sz="1400" dirty="0">
                <a:latin typeface="CiscoSansTT Light" panose="020B0503020201020303" pitchFamily="34" charset="0"/>
                <a:ea typeface="Calibri" panose="020F0502020204030204" pitchFamily="34" charset="0"/>
                <a:cs typeface="CiscoSansTT Light" panose="020B0503020201020303" pitchFamily="34" charset="0"/>
              </a:rPr>
            </a:br>
            <a:endParaRPr lang="en-US" sz="1400" dirty="0">
              <a:latin typeface="CiscoSansTT Light" panose="020B0503020201020303" pitchFamily="34" charset="0"/>
              <a:cs typeface="CiscoSansTT Light" panose="020B0503020201020303" pitchFamily="34" charset="0"/>
            </a:endParaRPr>
          </a:p>
        </p:txBody>
      </p:sp>
      <p:pic>
        <p:nvPicPr>
          <p:cNvPr id="3" name="Picture 2">
            <a:extLst>
              <a:ext uri="{FF2B5EF4-FFF2-40B4-BE49-F238E27FC236}">
                <a16:creationId xmlns:a16="http://schemas.microsoft.com/office/drawing/2014/main" id="{D67471B1-F0E6-92FD-FD0C-C451D6A8270C}"/>
              </a:ext>
            </a:extLst>
          </p:cNvPr>
          <p:cNvPicPr>
            <a:picLocks noChangeAspect="1"/>
          </p:cNvPicPr>
          <p:nvPr/>
        </p:nvPicPr>
        <p:blipFill>
          <a:blip r:embed="rId2"/>
          <a:stretch>
            <a:fillRect/>
          </a:stretch>
        </p:blipFill>
        <p:spPr>
          <a:xfrm>
            <a:off x="1292800" y="1312270"/>
            <a:ext cx="6302793" cy="1078179"/>
          </a:xfrm>
          <a:prstGeom prst="rect">
            <a:avLst/>
          </a:prstGeom>
          <a:ln>
            <a:solidFill>
              <a:schemeClr val="tx1">
                <a:lumMod val="10000"/>
                <a:lumOff val="90000"/>
              </a:schemeClr>
            </a:solidFill>
          </a:ln>
        </p:spPr>
      </p:pic>
      <p:sp>
        <p:nvSpPr>
          <p:cNvPr id="4" name="Title 1">
            <a:extLst>
              <a:ext uri="{FF2B5EF4-FFF2-40B4-BE49-F238E27FC236}">
                <a16:creationId xmlns:a16="http://schemas.microsoft.com/office/drawing/2014/main" id="{9149CEDE-4E88-4086-189F-A4AC73BA5D55}"/>
              </a:ext>
            </a:extLst>
          </p:cNvPr>
          <p:cNvSpPr txBox="1">
            <a:spLocks/>
          </p:cNvSpPr>
          <p:nvPr/>
        </p:nvSpPr>
        <p:spPr bwMode="auto">
          <a:xfrm>
            <a:off x="513966" y="2435805"/>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defTabSz="684213" eaLnBrk="1" hangingPunct="1">
              <a:lnSpc>
                <a:spcPct val="80000"/>
              </a:lnSpc>
              <a:defRPr lang="en-US" sz="1600" b="0" i="0" u="none" dirty="0">
                <a:latin typeface="+mn-lt"/>
                <a:cs typeface="CiscoSansTT Thin" charset="0"/>
              </a:defRPr>
            </a:lvl1pPr>
            <a:lvl2pPr defTabSz="684213" eaLnBrk="1" hangingPunct="1">
              <a:lnSpc>
                <a:spcPct val="80000"/>
              </a:lnSpc>
              <a:defRPr sz="3200">
                <a:solidFill>
                  <a:srgbClr val="676767"/>
                </a:solidFill>
              </a:defRPr>
            </a:lvl2pPr>
            <a:lvl3pPr defTabSz="684213" eaLnBrk="1" hangingPunct="1">
              <a:lnSpc>
                <a:spcPct val="80000"/>
              </a:lnSpc>
              <a:defRPr sz="3200">
                <a:solidFill>
                  <a:srgbClr val="676767"/>
                </a:solidFill>
              </a:defRPr>
            </a:lvl3pPr>
            <a:lvl4pPr defTabSz="684213" eaLnBrk="1" hangingPunct="1">
              <a:lnSpc>
                <a:spcPct val="80000"/>
              </a:lnSpc>
              <a:defRPr sz="3200">
                <a:solidFill>
                  <a:srgbClr val="676767"/>
                </a:solidFill>
              </a:defRPr>
            </a:lvl4pPr>
            <a:lvl5pPr defTabSz="684213" eaLnBrk="1" hangingPunct="1">
              <a:lnSpc>
                <a:spcPct val="80000"/>
              </a:lnSpc>
              <a:defRPr sz="3200">
                <a:solidFill>
                  <a:srgbClr val="676767"/>
                </a:solidFill>
              </a:defRPr>
            </a:lvl5pPr>
            <a:lvl6pPr marL="457200" defTabSz="684213" fontAlgn="base">
              <a:lnSpc>
                <a:spcPct val="80000"/>
              </a:lnSpc>
              <a:spcBef>
                <a:spcPct val="0"/>
              </a:spcBef>
              <a:spcAft>
                <a:spcPct val="0"/>
              </a:spcAft>
              <a:defRPr sz="3200">
                <a:solidFill>
                  <a:srgbClr val="676767"/>
                </a:solidFill>
              </a:defRPr>
            </a:lvl6pPr>
            <a:lvl7pPr marL="914400" defTabSz="684213" fontAlgn="base">
              <a:lnSpc>
                <a:spcPct val="80000"/>
              </a:lnSpc>
              <a:spcBef>
                <a:spcPct val="0"/>
              </a:spcBef>
              <a:spcAft>
                <a:spcPct val="0"/>
              </a:spcAft>
              <a:defRPr sz="3200">
                <a:solidFill>
                  <a:srgbClr val="676767"/>
                </a:solidFill>
              </a:defRPr>
            </a:lvl7pPr>
            <a:lvl8pPr marL="1371600" defTabSz="684213" fontAlgn="base">
              <a:lnSpc>
                <a:spcPct val="80000"/>
              </a:lnSpc>
              <a:spcBef>
                <a:spcPct val="0"/>
              </a:spcBef>
              <a:spcAft>
                <a:spcPct val="0"/>
              </a:spcAft>
              <a:defRPr sz="3200">
                <a:solidFill>
                  <a:srgbClr val="676767"/>
                </a:solidFill>
              </a:defRPr>
            </a:lvl8pPr>
            <a:lvl9pPr marL="1828800" defTabSz="684213" fontAlgn="base">
              <a:lnSpc>
                <a:spcPct val="80000"/>
              </a:lnSpc>
              <a:spcBef>
                <a:spcPct val="0"/>
              </a:spcBef>
              <a:spcAft>
                <a:spcPct val="0"/>
              </a:spcAft>
              <a:defRPr sz="3200">
                <a:solidFill>
                  <a:srgbClr val="676767"/>
                </a:solidFill>
              </a:defRPr>
            </a:lvl9pPr>
          </a:lstStyle>
          <a:p>
            <a:r>
              <a:rPr lang="en-IN" sz="1400" dirty="0">
                <a:latin typeface="CiscoSansTT Light" panose="020B0503020201020303" pitchFamily="34" charset="0"/>
                <a:cs typeface="CiscoSansTT Light" panose="020B0503020201020303" pitchFamily="34" charset="0"/>
              </a:rPr>
              <a:t>Click “Save”</a:t>
            </a:r>
            <a:br>
              <a:rPr lang="en-IN" sz="1400" dirty="0">
                <a:latin typeface="CiscoSansTT Light" panose="020B0503020201020303" pitchFamily="34" charset="0"/>
                <a:cs typeface="CiscoSansTT Light" panose="020B0503020201020303" pitchFamily="34" charset="0"/>
              </a:rPr>
            </a:br>
            <a:endParaRPr lang="en-IN" sz="1400" dirty="0">
              <a:latin typeface="CiscoSansTT Light" panose="020B0503020201020303" pitchFamily="34" charset="0"/>
              <a:cs typeface="CiscoSansTT Light" panose="020B0503020201020303" pitchFamily="34" charset="0"/>
            </a:endParaRPr>
          </a:p>
        </p:txBody>
      </p:sp>
      <p:pic>
        <p:nvPicPr>
          <p:cNvPr id="5" name="Content Placeholder 3">
            <a:extLst>
              <a:ext uri="{FF2B5EF4-FFF2-40B4-BE49-F238E27FC236}">
                <a16:creationId xmlns:a16="http://schemas.microsoft.com/office/drawing/2014/main" id="{57784D70-6F5F-172C-F14F-D87061F967C7}"/>
              </a:ext>
            </a:extLst>
          </p:cNvPr>
          <p:cNvPicPr>
            <a:picLocks noChangeAspect="1"/>
          </p:cNvPicPr>
          <p:nvPr/>
        </p:nvPicPr>
        <p:blipFill>
          <a:blip r:embed="rId3"/>
          <a:stretch>
            <a:fillRect/>
          </a:stretch>
        </p:blipFill>
        <p:spPr>
          <a:xfrm>
            <a:off x="1292800" y="2924248"/>
            <a:ext cx="6679229" cy="1657910"/>
          </a:xfrm>
          <a:prstGeom prst="rect">
            <a:avLst/>
          </a:prstGeom>
          <a:ln>
            <a:solidFill>
              <a:schemeClr val="tx1">
                <a:lumMod val="10000"/>
                <a:lumOff val="90000"/>
              </a:schemeClr>
            </a:solidFill>
          </a:ln>
        </p:spPr>
      </p:pic>
      <p:sp>
        <p:nvSpPr>
          <p:cNvPr id="6" name="Title 2">
            <a:extLst>
              <a:ext uri="{FF2B5EF4-FFF2-40B4-BE49-F238E27FC236}">
                <a16:creationId xmlns:a16="http://schemas.microsoft.com/office/drawing/2014/main" id="{A5AC2F28-52AB-6059-520C-00EC1285BAD9}"/>
              </a:ext>
            </a:extLst>
          </p:cNvPr>
          <p:cNvSpPr txBox="1">
            <a:spLocks/>
          </p:cNvSpPr>
          <p:nvPr/>
        </p:nvSpPr>
        <p:spPr bwMode="auto">
          <a:xfrm>
            <a:off x="399256" y="23133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dirty="0"/>
              <a:t>Next steps</a:t>
            </a:r>
          </a:p>
        </p:txBody>
      </p:sp>
    </p:spTree>
    <p:extLst>
      <p:ext uri="{BB962C8B-B14F-4D97-AF65-F5344CB8AC3E}">
        <p14:creationId xmlns:p14="http://schemas.microsoft.com/office/powerpoint/2010/main" val="4167983708"/>
      </p:ext>
    </p:extLst>
  </p:cSld>
  <p:clrMapOvr>
    <a:masterClrMapping/>
  </p:clrMapOvr>
  <p:transition spd="med" advClick="0" advTm="3000">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B2B02-C071-C968-1E42-5CB93703D73C}"/>
              </a:ext>
            </a:extLst>
          </p:cNvPr>
          <p:cNvSpPr>
            <a:spLocks noGrp="1"/>
          </p:cNvSpPr>
          <p:nvPr>
            <p:ph type="ctrTitle"/>
          </p:nvPr>
        </p:nvSpPr>
        <p:spPr/>
        <p:txBody>
          <a:bodyPr/>
          <a:lstStyle/>
          <a:p>
            <a:r>
              <a:rPr lang="en-US" dirty="0"/>
              <a:t>Access PO</a:t>
            </a:r>
          </a:p>
        </p:txBody>
      </p:sp>
    </p:spTree>
    <p:extLst>
      <p:ext uri="{BB962C8B-B14F-4D97-AF65-F5344CB8AC3E}">
        <p14:creationId xmlns:p14="http://schemas.microsoft.com/office/powerpoint/2010/main" val="3691720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9AF28F-EAE5-6CDA-02EE-8887EC1EF683}"/>
              </a:ext>
            </a:extLst>
          </p:cNvPr>
          <p:cNvPicPr>
            <a:picLocks noChangeAspect="1"/>
          </p:cNvPicPr>
          <p:nvPr/>
        </p:nvPicPr>
        <p:blipFill>
          <a:blip r:embed="rId2"/>
          <a:stretch>
            <a:fillRect/>
          </a:stretch>
        </p:blipFill>
        <p:spPr>
          <a:xfrm>
            <a:off x="568896" y="2209719"/>
            <a:ext cx="8004428" cy="1880499"/>
          </a:xfrm>
          <a:prstGeom prst="rect">
            <a:avLst/>
          </a:prstGeom>
        </p:spPr>
      </p:pic>
      <p:sp>
        <p:nvSpPr>
          <p:cNvPr id="9" name="TextBox 8">
            <a:extLst>
              <a:ext uri="{FF2B5EF4-FFF2-40B4-BE49-F238E27FC236}">
                <a16:creationId xmlns:a16="http://schemas.microsoft.com/office/drawing/2014/main" id="{F51DECB5-8DE0-6E73-5958-4145AF44EF94}"/>
              </a:ext>
            </a:extLst>
          </p:cNvPr>
          <p:cNvSpPr txBox="1"/>
          <p:nvPr/>
        </p:nvSpPr>
        <p:spPr>
          <a:xfrm>
            <a:off x="568896" y="1581143"/>
            <a:ext cx="8279971" cy="523220"/>
          </a:xfrm>
          <a:prstGeom prst="rect">
            <a:avLst/>
          </a:prstGeom>
          <a:noFill/>
        </p:spPr>
        <p:txBody>
          <a:bodyPr wrap="square" rtlCol="0">
            <a:spAutoFit/>
          </a:bodyPr>
          <a:lstStyle/>
          <a:p>
            <a:r>
              <a:rPr lang="en-US" sz="1400" dirty="0">
                <a:latin typeface="CiscoSansTT Light" panose="020B0503020201020303" pitchFamily="34" charset="0"/>
                <a:cs typeface="CiscoSansTT Light" panose="020B0503020201020303" pitchFamily="34" charset="0"/>
              </a:rPr>
              <a:t>Your account homepage will give you an overview snapshot of orders placed with your organization. To view the detailed break down of your orders, click on </a:t>
            </a:r>
            <a:r>
              <a:rPr lang="en-US" sz="1400" b="1" dirty="0">
                <a:latin typeface="CiscoSansTT Light" panose="020B0503020201020303" pitchFamily="34" charset="0"/>
                <a:cs typeface="CiscoSansTT Light" panose="020B0503020201020303" pitchFamily="34" charset="0"/>
              </a:rPr>
              <a:t>Workbench </a:t>
            </a:r>
            <a:r>
              <a:rPr lang="en-US" sz="1400" dirty="0">
                <a:latin typeface="CiscoSansTT Light" panose="020B0503020201020303" pitchFamily="34" charset="0"/>
                <a:cs typeface="CiscoSansTT Light" panose="020B0503020201020303" pitchFamily="34" charset="0"/>
              </a:rPr>
              <a:t>menu</a:t>
            </a:r>
          </a:p>
        </p:txBody>
      </p:sp>
      <p:sp>
        <p:nvSpPr>
          <p:cNvPr id="4" name="Title 2">
            <a:extLst>
              <a:ext uri="{FF2B5EF4-FFF2-40B4-BE49-F238E27FC236}">
                <a16:creationId xmlns:a16="http://schemas.microsoft.com/office/drawing/2014/main" id="{49E2DF71-35CE-6D50-F9E0-E28E5D1B88C9}"/>
              </a:ext>
            </a:extLst>
          </p:cNvPr>
          <p:cNvSpPr txBox="1">
            <a:spLocks/>
          </p:cNvSpPr>
          <p:nvPr/>
        </p:nvSpPr>
        <p:spPr bwMode="auto">
          <a:xfrm>
            <a:off x="399256" y="23133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dirty="0"/>
              <a:t>Account View</a:t>
            </a:r>
          </a:p>
        </p:txBody>
      </p:sp>
    </p:spTree>
    <p:extLst>
      <p:ext uri="{BB962C8B-B14F-4D97-AF65-F5344CB8AC3E}">
        <p14:creationId xmlns:p14="http://schemas.microsoft.com/office/powerpoint/2010/main" val="4231667354"/>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30DAFD-53D2-71C3-F071-C49674A311AA}"/>
              </a:ext>
            </a:extLst>
          </p:cNvPr>
          <p:cNvPicPr>
            <a:picLocks noChangeAspect="1"/>
          </p:cNvPicPr>
          <p:nvPr/>
        </p:nvPicPr>
        <p:blipFill>
          <a:blip r:embed="rId2"/>
          <a:stretch>
            <a:fillRect/>
          </a:stretch>
        </p:blipFill>
        <p:spPr>
          <a:xfrm>
            <a:off x="1078563" y="1593399"/>
            <a:ext cx="6762574" cy="3095513"/>
          </a:xfrm>
          <a:prstGeom prst="rect">
            <a:avLst/>
          </a:prstGeom>
          <a:ln>
            <a:solidFill>
              <a:schemeClr val="tx1">
                <a:lumMod val="10000"/>
                <a:lumOff val="90000"/>
              </a:schemeClr>
            </a:solidFill>
          </a:ln>
        </p:spPr>
      </p:pic>
      <p:sp>
        <p:nvSpPr>
          <p:cNvPr id="4" name="TextBox 3">
            <a:extLst>
              <a:ext uri="{FF2B5EF4-FFF2-40B4-BE49-F238E27FC236}">
                <a16:creationId xmlns:a16="http://schemas.microsoft.com/office/drawing/2014/main" id="{C39EF8BA-B76B-2035-4457-BC92D88F733E}"/>
              </a:ext>
            </a:extLst>
          </p:cNvPr>
          <p:cNvSpPr txBox="1"/>
          <p:nvPr/>
        </p:nvSpPr>
        <p:spPr>
          <a:xfrm>
            <a:off x="399256" y="983157"/>
            <a:ext cx="7245927" cy="523220"/>
          </a:xfrm>
          <a:prstGeom prst="rect">
            <a:avLst/>
          </a:prstGeom>
          <a:noFill/>
        </p:spPr>
        <p:txBody>
          <a:bodyPr wrap="square">
            <a:spAutoFit/>
          </a:bodyPr>
          <a:lstStyle/>
          <a:p>
            <a:pPr marL="0" indent="0">
              <a:buNone/>
            </a:pPr>
            <a:r>
              <a:rPr lang="en-US" sz="1400" dirty="0">
                <a:latin typeface="CiscoSansTT Light" panose="020B0503020201020303" pitchFamily="34" charset="0"/>
                <a:cs typeface="CiscoSansTT Light" panose="020B0503020201020303" pitchFamily="34" charset="0"/>
              </a:rPr>
              <a:t>All your purchase orders will be listed below from Cisco as a customer.</a:t>
            </a:r>
          </a:p>
          <a:p>
            <a:pPr marL="0" indent="0">
              <a:buNone/>
            </a:pPr>
            <a:r>
              <a:rPr lang="en-US" sz="1400" dirty="0">
                <a:latin typeface="CiscoSansTT Light" panose="020B0503020201020303" pitchFamily="34" charset="0"/>
                <a:cs typeface="CiscoSansTT Light" panose="020B0503020201020303" pitchFamily="34" charset="0"/>
              </a:rPr>
              <a:t>Choose dropdown to Last 365 days under “Creation Date” (highlighted) and Apply.</a:t>
            </a:r>
          </a:p>
        </p:txBody>
      </p:sp>
      <p:sp>
        <p:nvSpPr>
          <p:cNvPr id="5" name="Title 2">
            <a:extLst>
              <a:ext uri="{FF2B5EF4-FFF2-40B4-BE49-F238E27FC236}">
                <a16:creationId xmlns:a16="http://schemas.microsoft.com/office/drawing/2014/main" id="{CEFF27A5-CDEA-3BF7-B9F8-969E86790A5D}"/>
              </a:ext>
            </a:extLst>
          </p:cNvPr>
          <p:cNvSpPr txBox="1">
            <a:spLocks/>
          </p:cNvSpPr>
          <p:nvPr/>
        </p:nvSpPr>
        <p:spPr bwMode="auto">
          <a:xfrm>
            <a:off x="399256" y="208018"/>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dirty="0"/>
              <a:t>Account Detailed View</a:t>
            </a:r>
          </a:p>
        </p:txBody>
      </p:sp>
    </p:spTree>
    <p:extLst>
      <p:ext uri="{BB962C8B-B14F-4D97-AF65-F5344CB8AC3E}">
        <p14:creationId xmlns:p14="http://schemas.microsoft.com/office/powerpoint/2010/main" val="1995462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B2B02-C071-C968-1E42-5CB93703D73C}"/>
              </a:ext>
            </a:extLst>
          </p:cNvPr>
          <p:cNvSpPr>
            <a:spLocks noGrp="1"/>
          </p:cNvSpPr>
          <p:nvPr>
            <p:ph type="ctrTitle"/>
          </p:nvPr>
        </p:nvSpPr>
        <p:spPr>
          <a:xfrm>
            <a:off x="416425" y="832281"/>
            <a:ext cx="7598042" cy="2569946"/>
          </a:xfrm>
        </p:spPr>
        <p:txBody>
          <a:bodyPr/>
          <a:lstStyle/>
          <a:p>
            <a:r>
              <a:rPr lang="en-US" dirty="0"/>
              <a:t>Submit Invoice against a PO</a:t>
            </a:r>
          </a:p>
        </p:txBody>
      </p:sp>
    </p:spTree>
    <p:extLst>
      <p:ext uri="{BB962C8B-B14F-4D97-AF65-F5344CB8AC3E}">
        <p14:creationId xmlns:p14="http://schemas.microsoft.com/office/powerpoint/2010/main" val="1310862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426D2E-A46B-CA4C-A650-CA46C2455DAE}"/>
              </a:ext>
            </a:extLst>
          </p:cNvPr>
          <p:cNvSpPr>
            <a:spLocks noGrp="1"/>
          </p:cNvSpPr>
          <p:nvPr>
            <p:ph type="body" sz="quarter" idx="10"/>
          </p:nvPr>
        </p:nvSpPr>
        <p:spPr>
          <a:xfrm>
            <a:off x="467400" y="1021744"/>
            <a:ext cx="8277344" cy="1273272"/>
          </a:xfrm>
        </p:spPr>
        <p:txBody>
          <a:bodyPr/>
          <a:lstStyle/>
          <a:p>
            <a:pPr marL="57150" indent="0">
              <a:buNone/>
            </a:pPr>
            <a:r>
              <a:rPr lang="en-GB" sz="1400" dirty="0">
                <a:latin typeface="CiscoSansTT Light" panose="020B0503020201020303" pitchFamily="34" charset="0"/>
                <a:cs typeface="CiscoSansTT Light" panose="020B0503020201020303" pitchFamily="34" charset="0"/>
              </a:rPr>
              <a:t>Log in to Ariba with your username and password.</a:t>
            </a:r>
          </a:p>
          <a:p>
            <a:pPr marL="57150" indent="0">
              <a:buNone/>
            </a:pPr>
            <a:r>
              <a:rPr lang="en-GB" sz="1400" dirty="0">
                <a:latin typeface="CiscoSansTT Light" panose="020B0503020201020303" pitchFamily="34" charset="0"/>
                <a:cs typeface="CiscoSansTT Light" panose="020B0503020201020303" pitchFamily="34" charset="0"/>
              </a:rPr>
              <a:t>Check that the PO number in Ariba matches the number in the subject line of the email.</a:t>
            </a:r>
          </a:p>
          <a:p>
            <a:pPr marL="57150" indent="0">
              <a:buNone/>
            </a:pPr>
            <a:r>
              <a:rPr lang="en-GB" sz="1400" dirty="0">
                <a:latin typeface="CiscoSansTT Light" panose="020B0503020201020303" pitchFamily="34" charset="0"/>
                <a:cs typeface="CiscoSansTT Light" panose="020B0503020201020303" pitchFamily="34" charset="0"/>
              </a:rPr>
              <a:t>Select the PO and Click “Create Invoice” and select “Standard Invoice”.</a:t>
            </a:r>
          </a:p>
          <a:p>
            <a:pPr marL="57150" indent="0">
              <a:buNone/>
            </a:pPr>
            <a:br>
              <a:rPr lang="en-GB" sz="1400" i="1" dirty="0">
                <a:latin typeface="CiscoSansTT Light" panose="020B0503020201020303" pitchFamily="34" charset="0"/>
                <a:cs typeface="CiscoSansTT Light" panose="020B0503020201020303" pitchFamily="34" charset="0"/>
              </a:rPr>
            </a:br>
            <a:r>
              <a:rPr lang="en-GB" dirty="0">
                <a:latin typeface="CiscoSansTT Light" panose="020B0503020201020303" pitchFamily="34" charset="0"/>
                <a:cs typeface="CiscoSansTT Light" panose="020B0503020201020303" pitchFamily="34" charset="0"/>
              </a:rPr>
              <a:t> </a:t>
            </a:r>
          </a:p>
          <a:p>
            <a:pPr marL="57149" indent="0">
              <a:buNone/>
            </a:pPr>
            <a:endParaRPr lang="en-NO" dirty="0">
              <a:latin typeface="CiscoSansTT Light" panose="020B0503020201020303" pitchFamily="34" charset="0"/>
              <a:cs typeface="CiscoSansTT Light" panose="020B0503020201020303" pitchFamily="34" charset="0"/>
            </a:endParaRPr>
          </a:p>
        </p:txBody>
      </p:sp>
      <p:sp>
        <p:nvSpPr>
          <p:cNvPr id="5" name="TextBox 4">
            <a:extLst>
              <a:ext uri="{FF2B5EF4-FFF2-40B4-BE49-F238E27FC236}">
                <a16:creationId xmlns:a16="http://schemas.microsoft.com/office/drawing/2014/main" id="{042979ED-0178-E04C-B275-D6E86E81634D}"/>
              </a:ext>
            </a:extLst>
          </p:cNvPr>
          <p:cNvSpPr txBox="1"/>
          <p:nvPr/>
        </p:nvSpPr>
        <p:spPr>
          <a:xfrm>
            <a:off x="1967024" y="287080"/>
            <a:ext cx="184731" cy="369332"/>
          </a:xfrm>
          <a:prstGeom prst="rect">
            <a:avLst/>
          </a:prstGeom>
          <a:noFill/>
        </p:spPr>
        <p:txBody>
          <a:bodyPr wrap="none" rtlCol="0">
            <a:spAutoFit/>
          </a:bodyPr>
          <a:lstStyle/>
          <a:p>
            <a:endParaRPr lang="en-NO"/>
          </a:p>
        </p:txBody>
      </p:sp>
      <p:pic>
        <p:nvPicPr>
          <p:cNvPr id="3" name="Picture 2">
            <a:extLst>
              <a:ext uri="{FF2B5EF4-FFF2-40B4-BE49-F238E27FC236}">
                <a16:creationId xmlns:a16="http://schemas.microsoft.com/office/drawing/2014/main" id="{A097AFF3-5991-5004-81F1-5CD20ABD32AB}"/>
              </a:ext>
            </a:extLst>
          </p:cNvPr>
          <p:cNvPicPr>
            <a:picLocks noChangeAspect="1"/>
          </p:cNvPicPr>
          <p:nvPr/>
        </p:nvPicPr>
        <p:blipFill>
          <a:blip r:embed="rId2"/>
          <a:stretch>
            <a:fillRect/>
          </a:stretch>
        </p:blipFill>
        <p:spPr>
          <a:xfrm>
            <a:off x="1029669" y="3442839"/>
            <a:ext cx="7084661" cy="1134836"/>
          </a:xfrm>
          <a:prstGeom prst="rect">
            <a:avLst/>
          </a:prstGeom>
        </p:spPr>
      </p:pic>
      <p:pic>
        <p:nvPicPr>
          <p:cNvPr id="7" name="Picture 6">
            <a:extLst>
              <a:ext uri="{FF2B5EF4-FFF2-40B4-BE49-F238E27FC236}">
                <a16:creationId xmlns:a16="http://schemas.microsoft.com/office/drawing/2014/main" id="{6798F087-D93E-8D09-5E96-21D34257AC00}"/>
              </a:ext>
            </a:extLst>
          </p:cNvPr>
          <p:cNvPicPr>
            <a:picLocks noChangeAspect="1"/>
          </p:cNvPicPr>
          <p:nvPr/>
        </p:nvPicPr>
        <p:blipFill>
          <a:blip r:embed="rId3"/>
          <a:stretch>
            <a:fillRect/>
          </a:stretch>
        </p:blipFill>
        <p:spPr>
          <a:xfrm>
            <a:off x="1254979" y="2354564"/>
            <a:ext cx="6474846" cy="1028727"/>
          </a:xfrm>
          <a:prstGeom prst="rect">
            <a:avLst/>
          </a:prstGeom>
        </p:spPr>
      </p:pic>
      <p:sp>
        <p:nvSpPr>
          <p:cNvPr id="4" name="Title 2">
            <a:extLst>
              <a:ext uri="{FF2B5EF4-FFF2-40B4-BE49-F238E27FC236}">
                <a16:creationId xmlns:a16="http://schemas.microsoft.com/office/drawing/2014/main" id="{1120E12E-5841-64D6-9435-EB2BFE464E5E}"/>
              </a:ext>
            </a:extLst>
          </p:cNvPr>
          <p:cNvSpPr txBox="1">
            <a:spLocks/>
          </p:cNvSpPr>
          <p:nvPr/>
        </p:nvSpPr>
        <p:spPr bwMode="auto">
          <a:xfrm>
            <a:off x="399256" y="271557"/>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dirty="0"/>
              <a:t>Account Detailed View</a:t>
            </a:r>
          </a:p>
        </p:txBody>
      </p:sp>
    </p:spTree>
    <p:extLst>
      <p:ext uri="{BB962C8B-B14F-4D97-AF65-F5344CB8AC3E}">
        <p14:creationId xmlns:p14="http://schemas.microsoft.com/office/powerpoint/2010/main" val="1195997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F52F2E-8518-FE4E-A802-63C76AF6BAC0}"/>
              </a:ext>
            </a:extLst>
          </p:cNvPr>
          <p:cNvSpPr>
            <a:spLocks noGrp="1"/>
          </p:cNvSpPr>
          <p:nvPr>
            <p:ph type="body" sz="quarter" idx="10"/>
          </p:nvPr>
        </p:nvSpPr>
        <p:spPr>
          <a:xfrm>
            <a:off x="4684644" y="369887"/>
            <a:ext cx="4286249" cy="4403726"/>
          </a:xfrm>
        </p:spPr>
        <p:txBody>
          <a:bodyPr/>
          <a:lstStyle/>
          <a:p>
            <a:pPr marL="0" indent="0">
              <a:buNone/>
            </a:pPr>
            <a:r>
              <a:rPr lang="en-US" sz="1200" b="1" dirty="0">
                <a:latin typeface="CiscoSansTT Light" panose="020B0503020201020303" pitchFamily="34" charset="0"/>
                <a:cs typeface="CiscoSansTT Light" panose="020B0503020201020303" pitchFamily="34" charset="0"/>
              </a:rPr>
              <a:t>Welcome to Cisco</a:t>
            </a:r>
          </a:p>
          <a:p>
            <a:r>
              <a:rPr lang="en-US" sz="1200" dirty="0">
                <a:latin typeface="CiscoSansTT Light" panose="020B0503020201020303" pitchFamily="34" charset="0"/>
                <a:cs typeface="CiscoSansTT Light" panose="020B0503020201020303" pitchFamily="34" charset="0"/>
              </a:rPr>
              <a:t>At Cisco we are committed to transact with our suppliers in a global accessible platform for onboarding, including purchasing through invoicing. </a:t>
            </a:r>
          </a:p>
          <a:p>
            <a:r>
              <a:rPr lang="en-US" sz="1200" dirty="0">
                <a:latin typeface="CiscoSansTT Light" panose="020B0503020201020303" pitchFamily="34" charset="0"/>
                <a:cs typeface="CiscoSansTT Light" panose="020B0503020201020303" pitchFamily="34" charset="0"/>
              </a:rPr>
              <a:t>The following pack provides information on the post on-boarding and enablement of third-party suppliers of goods and services for the Cisco business globally. This includes supporting information on SAP Business Network, and expectations when transacting with Cisco and other related resources to support Suppliers.</a:t>
            </a:r>
          </a:p>
          <a:p>
            <a:r>
              <a:rPr lang="en-US" sz="1200" dirty="0">
                <a:latin typeface="CiscoSansTT Light" panose="020B0503020201020303" pitchFamily="34" charset="0"/>
                <a:cs typeface="CiscoSansTT Light" panose="020B0503020201020303" pitchFamily="34" charset="0"/>
              </a:rPr>
              <a:t>This guide will help you with the below activities:</a:t>
            </a:r>
          </a:p>
          <a:p>
            <a:pPr lvl="1">
              <a:buFont typeface="Wingdings" panose="05000000000000000000" pitchFamily="2" charset="2"/>
              <a:buChar char="q"/>
            </a:pPr>
            <a:r>
              <a:rPr lang="en-US" sz="1200" dirty="0">
                <a:latin typeface="CiscoSansTT Light" panose="020B0503020201020303" pitchFamily="34" charset="0"/>
                <a:cs typeface="CiscoSansTT Light" panose="020B0503020201020303" pitchFamily="34" charset="0"/>
              </a:rPr>
              <a:t>Expected Flow </a:t>
            </a:r>
            <a:r>
              <a:rPr lang="en-US" sz="1200" dirty="0">
                <a:latin typeface="CiscoSansTT Light" panose="020B0503020201020303" pitchFamily="34" charset="0"/>
                <a:cs typeface="CiscoSansTT Light" panose="020B0503020201020303" pitchFamily="34" charset="0"/>
                <a:hlinkClick r:id="rId2" action="ppaction://hlinksldjump"/>
              </a:rPr>
              <a:t>(Page 3)</a:t>
            </a:r>
            <a:endParaRPr lang="en-US" sz="1200" dirty="0">
              <a:latin typeface="CiscoSansTT Light" panose="020B0503020201020303" pitchFamily="34" charset="0"/>
              <a:cs typeface="CiscoSansTT Light" panose="020B0503020201020303" pitchFamily="34" charset="0"/>
            </a:endParaRPr>
          </a:p>
          <a:p>
            <a:pPr lvl="1">
              <a:buFont typeface="Wingdings" panose="05000000000000000000" pitchFamily="2" charset="2"/>
              <a:buChar char="q"/>
            </a:pPr>
            <a:r>
              <a:rPr lang="en-US" sz="1200" dirty="0">
                <a:latin typeface="CiscoSansTT Light" panose="020B0503020201020303" pitchFamily="34" charset="0"/>
                <a:cs typeface="CiscoSansTT Light" panose="020B0503020201020303" pitchFamily="34" charset="0"/>
              </a:rPr>
              <a:t>Account Creation </a:t>
            </a:r>
            <a:r>
              <a:rPr lang="en-US" sz="1200" dirty="0">
                <a:latin typeface="CiscoSansTT Light" panose="020B0503020201020303" pitchFamily="34" charset="0"/>
                <a:cs typeface="CiscoSansTT Light" panose="020B0503020201020303" pitchFamily="34" charset="0"/>
                <a:hlinkClick r:id="rId3" action="ppaction://hlinksldjump"/>
              </a:rPr>
              <a:t>(Page 4-9)</a:t>
            </a:r>
            <a:endParaRPr lang="en-US" sz="1200" dirty="0">
              <a:latin typeface="CiscoSansTT Light" panose="020B0503020201020303" pitchFamily="34" charset="0"/>
              <a:cs typeface="CiscoSansTT Light" panose="020B0503020201020303" pitchFamily="34" charset="0"/>
            </a:endParaRPr>
          </a:p>
          <a:p>
            <a:pPr lvl="1">
              <a:buFont typeface="Wingdings" panose="05000000000000000000" pitchFamily="2" charset="2"/>
              <a:buChar char="q"/>
            </a:pPr>
            <a:r>
              <a:rPr lang="en-US" sz="1200" dirty="0">
                <a:latin typeface="CiscoSansTT Light" panose="020B0503020201020303" pitchFamily="34" charset="0"/>
                <a:cs typeface="CiscoSansTT Light" panose="020B0503020201020303" pitchFamily="34" charset="0"/>
              </a:rPr>
              <a:t>Update Remittance  </a:t>
            </a:r>
            <a:r>
              <a:rPr lang="en-US" sz="1200" dirty="0">
                <a:latin typeface="CiscoSansTT Light" panose="020B0503020201020303" pitchFamily="34" charset="0"/>
                <a:cs typeface="CiscoSansTT Light" panose="020B0503020201020303" pitchFamily="34" charset="0"/>
                <a:hlinkClick r:id="rId4" action="ppaction://hlinksldjump"/>
              </a:rPr>
              <a:t>(Page 10-14)</a:t>
            </a:r>
            <a:endParaRPr lang="en-US" sz="1200" dirty="0">
              <a:latin typeface="CiscoSansTT Light" panose="020B0503020201020303" pitchFamily="34" charset="0"/>
              <a:cs typeface="CiscoSansTT Light" panose="020B0503020201020303" pitchFamily="34" charset="0"/>
            </a:endParaRPr>
          </a:p>
          <a:p>
            <a:pPr lvl="1">
              <a:buFont typeface="Wingdings" panose="05000000000000000000" pitchFamily="2" charset="2"/>
              <a:buChar char="q"/>
            </a:pPr>
            <a:r>
              <a:rPr lang="en-US" sz="1200" dirty="0">
                <a:latin typeface="CiscoSansTT Light" panose="020B0503020201020303" pitchFamily="34" charset="0"/>
                <a:cs typeface="CiscoSansTT Light" panose="020B0503020201020303" pitchFamily="34" charset="0"/>
              </a:rPr>
              <a:t>Accessing PO </a:t>
            </a:r>
            <a:r>
              <a:rPr lang="en-US" sz="1200" dirty="0">
                <a:latin typeface="CiscoSansTT Light" panose="020B0503020201020303" pitchFamily="34" charset="0"/>
                <a:cs typeface="CiscoSansTT Light" panose="020B0503020201020303" pitchFamily="34" charset="0"/>
                <a:hlinkClick r:id="rId5" action="ppaction://hlinksldjump"/>
              </a:rPr>
              <a:t>(Page 15-17)</a:t>
            </a:r>
            <a:endParaRPr lang="en-US" sz="1200" dirty="0">
              <a:latin typeface="CiscoSansTT Light" panose="020B0503020201020303" pitchFamily="34" charset="0"/>
              <a:cs typeface="CiscoSansTT Light" panose="020B0503020201020303" pitchFamily="34" charset="0"/>
            </a:endParaRPr>
          </a:p>
          <a:p>
            <a:pPr lvl="1">
              <a:buFont typeface="Wingdings" panose="05000000000000000000" pitchFamily="2" charset="2"/>
              <a:buChar char="q"/>
            </a:pPr>
            <a:r>
              <a:rPr lang="en-US" sz="1200" dirty="0">
                <a:latin typeface="CiscoSansTT Light" panose="020B0503020201020303" pitchFamily="34" charset="0"/>
                <a:cs typeface="CiscoSansTT Light" panose="020B0503020201020303" pitchFamily="34" charset="0"/>
              </a:rPr>
              <a:t>Submitting invoice against the PO </a:t>
            </a:r>
            <a:r>
              <a:rPr lang="en-US" sz="1200" dirty="0">
                <a:latin typeface="CiscoSansTT Light" panose="020B0503020201020303" pitchFamily="34" charset="0"/>
                <a:cs typeface="CiscoSansTT Light" panose="020B0503020201020303" pitchFamily="34" charset="0"/>
                <a:hlinkClick r:id="rId6" action="ppaction://hlinksldjump"/>
              </a:rPr>
              <a:t>(Page 18-27)</a:t>
            </a:r>
            <a:endParaRPr lang="en-US" sz="1200" dirty="0">
              <a:latin typeface="CiscoSansTT Light" panose="020B0503020201020303" pitchFamily="34" charset="0"/>
              <a:cs typeface="CiscoSansTT Light" panose="020B0503020201020303" pitchFamily="34" charset="0"/>
            </a:endParaRPr>
          </a:p>
          <a:p>
            <a:pPr lvl="1">
              <a:buFont typeface="Wingdings" panose="05000000000000000000" pitchFamily="2" charset="2"/>
              <a:buChar char="q"/>
            </a:pPr>
            <a:endParaRPr lang="en-US" sz="1200" dirty="0">
              <a:latin typeface="CiscoSansTT Light" panose="020B0503020201020303" pitchFamily="34" charset="0"/>
              <a:cs typeface="CiscoSansTT Light" panose="020B0503020201020303" pitchFamily="34" charset="0"/>
            </a:endParaRPr>
          </a:p>
          <a:p>
            <a:pPr lvl="1"/>
            <a:endParaRPr lang="en-NO" sz="1200" dirty="0">
              <a:latin typeface="CiscoSansTT Light" panose="020B0503020201020303" pitchFamily="34" charset="0"/>
              <a:cs typeface="CiscoSansTT Light" panose="020B0503020201020303" pitchFamily="34" charset="0"/>
            </a:endParaRPr>
          </a:p>
        </p:txBody>
      </p:sp>
      <p:pic>
        <p:nvPicPr>
          <p:cNvPr id="9" name="Picture 8" descr="A white text on a black background&#10;&#10;Description automatically generated">
            <a:extLst>
              <a:ext uri="{FF2B5EF4-FFF2-40B4-BE49-F238E27FC236}">
                <a16:creationId xmlns:a16="http://schemas.microsoft.com/office/drawing/2014/main" id="{FC42EEE4-C8FD-D7C1-6A85-7099B0D2E5A6}"/>
              </a:ext>
            </a:extLst>
          </p:cNvPr>
          <p:cNvPicPr>
            <a:picLocks noChangeAspect="1"/>
          </p:cNvPicPr>
          <p:nvPr/>
        </p:nvPicPr>
        <p:blipFill>
          <a:blip r:embed="rId7"/>
          <a:stretch>
            <a:fillRect/>
          </a:stretch>
        </p:blipFill>
        <p:spPr>
          <a:xfrm>
            <a:off x="-444354" y="593642"/>
            <a:ext cx="5510090" cy="3830011"/>
          </a:xfrm>
          <a:prstGeom prst="rect">
            <a:avLst/>
          </a:prstGeom>
        </p:spPr>
      </p:pic>
    </p:spTree>
    <p:extLst>
      <p:ext uri="{BB962C8B-B14F-4D97-AF65-F5344CB8AC3E}">
        <p14:creationId xmlns:p14="http://schemas.microsoft.com/office/powerpoint/2010/main" val="777317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426D2E-A46B-CA4C-A650-CA46C2455DAE}"/>
              </a:ext>
            </a:extLst>
          </p:cNvPr>
          <p:cNvSpPr>
            <a:spLocks noGrp="1"/>
          </p:cNvSpPr>
          <p:nvPr>
            <p:ph type="body" sz="quarter" idx="10"/>
          </p:nvPr>
        </p:nvSpPr>
        <p:spPr>
          <a:xfrm>
            <a:off x="316128" y="831208"/>
            <a:ext cx="8277344" cy="1155826"/>
          </a:xfrm>
        </p:spPr>
        <p:txBody>
          <a:bodyPr/>
          <a:lstStyle/>
          <a:p>
            <a:pPr marL="57150" indent="0">
              <a:buNone/>
            </a:pPr>
            <a:r>
              <a:rPr lang="en-GB" sz="1400" dirty="0">
                <a:latin typeface="CiscoSansTT Light" panose="020B0503020201020303" pitchFamily="34" charset="0"/>
                <a:cs typeface="CiscoSansTT Light" panose="020B0503020201020303" pitchFamily="34" charset="0"/>
              </a:rPr>
              <a:t>Complete all fields marked with (*).</a:t>
            </a:r>
          </a:p>
          <a:p>
            <a:pPr marL="57150" indent="0">
              <a:buNone/>
            </a:pPr>
            <a:r>
              <a:rPr lang="en-GB" sz="1400" dirty="0">
                <a:latin typeface="CiscoSansTT Light" panose="020B0503020201020303" pitchFamily="34" charset="0"/>
                <a:cs typeface="CiscoSansTT Light" panose="020B0503020201020303" pitchFamily="34" charset="0"/>
              </a:rPr>
              <a:t>Invoice #: Your invoice number.</a:t>
            </a:r>
          </a:p>
          <a:p>
            <a:pPr marL="57150" indent="0">
              <a:buNone/>
            </a:pPr>
            <a:r>
              <a:rPr lang="en-GB" sz="1400" dirty="0">
                <a:latin typeface="CiscoSansTT Light" panose="020B0503020201020303" pitchFamily="34" charset="0"/>
                <a:cs typeface="CiscoSansTT Light" panose="020B0503020201020303" pitchFamily="34" charset="0"/>
              </a:rPr>
              <a:t>Invoice Date: Date of the invoice (same date mentioned in invoice copy).</a:t>
            </a:r>
            <a:br>
              <a:rPr lang="en-GB" sz="1400" i="1" dirty="0">
                <a:latin typeface="CiscoSansTT Light" panose="020B0503020201020303" pitchFamily="34" charset="0"/>
                <a:cs typeface="CiscoSansTT Light" panose="020B0503020201020303" pitchFamily="34" charset="0"/>
              </a:rPr>
            </a:br>
            <a:r>
              <a:rPr lang="en-GB" sz="1400" dirty="0">
                <a:latin typeface="CiscoSansTT Light" panose="020B0503020201020303" pitchFamily="34" charset="0"/>
                <a:cs typeface="CiscoSansTT Light" panose="020B0503020201020303" pitchFamily="34" charset="0"/>
              </a:rPr>
              <a:t> </a:t>
            </a:r>
          </a:p>
          <a:p>
            <a:pPr marL="57149" indent="0">
              <a:buNone/>
            </a:pPr>
            <a:endParaRPr lang="en-NO" sz="1400" dirty="0">
              <a:latin typeface="CiscoSansTT Light" panose="020B0503020201020303" pitchFamily="34" charset="0"/>
              <a:cs typeface="CiscoSansTT Light" panose="020B0503020201020303" pitchFamily="34" charset="0"/>
            </a:endParaRPr>
          </a:p>
        </p:txBody>
      </p:sp>
      <p:sp>
        <p:nvSpPr>
          <p:cNvPr id="5" name="TextBox 4">
            <a:extLst>
              <a:ext uri="{FF2B5EF4-FFF2-40B4-BE49-F238E27FC236}">
                <a16:creationId xmlns:a16="http://schemas.microsoft.com/office/drawing/2014/main" id="{042979ED-0178-E04C-B275-D6E86E81634D}"/>
              </a:ext>
            </a:extLst>
          </p:cNvPr>
          <p:cNvSpPr txBox="1"/>
          <p:nvPr/>
        </p:nvSpPr>
        <p:spPr>
          <a:xfrm>
            <a:off x="1967024" y="287080"/>
            <a:ext cx="184731" cy="369332"/>
          </a:xfrm>
          <a:prstGeom prst="rect">
            <a:avLst/>
          </a:prstGeom>
          <a:noFill/>
        </p:spPr>
        <p:txBody>
          <a:bodyPr wrap="none" rtlCol="0">
            <a:spAutoFit/>
          </a:bodyPr>
          <a:lstStyle/>
          <a:p>
            <a:endParaRPr lang="en-NO"/>
          </a:p>
        </p:txBody>
      </p:sp>
      <p:pic>
        <p:nvPicPr>
          <p:cNvPr id="10" name="Picture 9">
            <a:extLst>
              <a:ext uri="{FF2B5EF4-FFF2-40B4-BE49-F238E27FC236}">
                <a16:creationId xmlns:a16="http://schemas.microsoft.com/office/drawing/2014/main" id="{103C4471-5C7A-A459-26DB-60CE4E99D3C0}"/>
              </a:ext>
            </a:extLst>
          </p:cNvPr>
          <p:cNvPicPr>
            <a:picLocks noChangeAspect="1"/>
          </p:cNvPicPr>
          <p:nvPr/>
        </p:nvPicPr>
        <p:blipFill>
          <a:blip r:embed="rId2"/>
          <a:stretch>
            <a:fillRect/>
          </a:stretch>
        </p:blipFill>
        <p:spPr>
          <a:xfrm>
            <a:off x="827899" y="1900107"/>
            <a:ext cx="7684692" cy="2745494"/>
          </a:xfrm>
          <a:prstGeom prst="rect">
            <a:avLst/>
          </a:prstGeom>
        </p:spPr>
      </p:pic>
      <p:sp>
        <p:nvSpPr>
          <p:cNvPr id="3" name="Title 2">
            <a:extLst>
              <a:ext uri="{FF2B5EF4-FFF2-40B4-BE49-F238E27FC236}">
                <a16:creationId xmlns:a16="http://schemas.microsoft.com/office/drawing/2014/main" id="{6CDF03F5-FF88-41A7-3590-BC06EC8F03C6}"/>
              </a:ext>
            </a:extLst>
          </p:cNvPr>
          <p:cNvSpPr txBox="1">
            <a:spLocks/>
          </p:cNvSpPr>
          <p:nvPr/>
        </p:nvSpPr>
        <p:spPr bwMode="auto">
          <a:xfrm>
            <a:off x="316128" y="131980"/>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dirty="0"/>
              <a:t>Account Detailed View</a:t>
            </a:r>
          </a:p>
        </p:txBody>
      </p:sp>
    </p:spTree>
    <p:extLst>
      <p:ext uri="{BB962C8B-B14F-4D97-AF65-F5344CB8AC3E}">
        <p14:creationId xmlns:p14="http://schemas.microsoft.com/office/powerpoint/2010/main" val="1838966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E160DA-9BBD-1C45-878D-7A6086D05FA6}"/>
              </a:ext>
            </a:extLst>
          </p:cNvPr>
          <p:cNvSpPr>
            <a:spLocks noGrp="1"/>
          </p:cNvSpPr>
          <p:nvPr>
            <p:ph type="body" sz="quarter" idx="10"/>
          </p:nvPr>
        </p:nvSpPr>
        <p:spPr>
          <a:xfrm>
            <a:off x="258663" y="780689"/>
            <a:ext cx="8277344" cy="1015184"/>
          </a:xfrm>
        </p:spPr>
        <p:txBody>
          <a:bodyPr/>
          <a:lstStyle/>
          <a:p>
            <a:pPr marL="57150" indent="0">
              <a:buNone/>
            </a:pPr>
            <a:r>
              <a:rPr lang="en-GB" sz="1400" dirty="0">
                <a:latin typeface="CiscoSansTT Light" panose="020B0503020201020303" pitchFamily="34" charset="0"/>
                <a:cs typeface="CiscoSansTT Light" panose="020B0503020201020303" pitchFamily="34" charset="0"/>
              </a:rPr>
              <a:t>Supplier VAT/Tax ID: This is your organization’s organization number.</a:t>
            </a:r>
          </a:p>
          <a:p>
            <a:pPr marL="57150" indent="0">
              <a:buNone/>
            </a:pPr>
            <a:r>
              <a:rPr lang="en-GB" sz="1400" dirty="0">
                <a:latin typeface="CiscoSansTT Light" panose="020B0503020201020303" pitchFamily="34" charset="0"/>
                <a:cs typeface="CiscoSansTT Light" panose="020B0503020201020303" pitchFamily="34" charset="0"/>
              </a:rPr>
              <a:t>Customer VAT/Tax ID: This is Cisco’s organization number – 979322437.</a:t>
            </a:r>
          </a:p>
          <a:p>
            <a:pPr marL="57150" indent="0">
              <a:buNone/>
            </a:pPr>
            <a:r>
              <a:rPr lang="en-GB" sz="1400" dirty="0">
                <a:latin typeface="CiscoSansTT Light" panose="020B0503020201020303" pitchFamily="34" charset="0"/>
                <a:cs typeface="CiscoSansTT Light" panose="020B0503020201020303" pitchFamily="34" charset="0"/>
              </a:rPr>
              <a:t>Date of Supply: Date must be after the date you received the PO email, and before invoice date.</a:t>
            </a:r>
          </a:p>
          <a:p>
            <a:pPr marL="57150" indent="0">
              <a:buNone/>
            </a:pPr>
            <a:r>
              <a:rPr lang="en-GB" sz="1400" dirty="0">
                <a:latin typeface="CiscoSansTT Light" panose="020B0503020201020303" pitchFamily="34" charset="0"/>
                <a:cs typeface="CiscoSansTT Light" panose="020B0503020201020303" pitchFamily="34" charset="0"/>
              </a:rPr>
              <a:t>Note – This is only for Non-US countries.</a:t>
            </a:r>
            <a:br>
              <a:rPr lang="en-GB" sz="1400" dirty="0">
                <a:latin typeface="CiscoSansTT Light" panose="020B0503020201020303" pitchFamily="34" charset="0"/>
                <a:cs typeface="CiscoSansTT Light" panose="020B0503020201020303" pitchFamily="34" charset="0"/>
              </a:rPr>
            </a:br>
            <a:endParaRPr lang="en-GB" sz="1400" dirty="0">
              <a:latin typeface="CiscoSansTT Light" panose="020B0503020201020303" pitchFamily="34" charset="0"/>
              <a:cs typeface="CiscoSansTT Light" panose="020B0503020201020303" pitchFamily="34" charset="0"/>
            </a:endParaRPr>
          </a:p>
        </p:txBody>
      </p:sp>
      <p:pic>
        <p:nvPicPr>
          <p:cNvPr id="9" name="Picture 8">
            <a:extLst>
              <a:ext uri="{FF2B5EF4-FFF2-40B4-BE49-F238E27FC236}">
                <a16:creationId xmlns:a16="http://schemas.microsoft.com/office/drawing/2014/main" id="{4D28043D-44AC-A76B-C049-33AE8E1E2CF7}"/>
              </a:ext>
            </a:extLst>
          </p:cNvPr>
          <p:cNvPicPr>
            <a:picLocks noChangeAspect="1"/>
          </p:cNvPicPr>
          <p:nvPr/>
        </p:nvPicPr>
        <p:blipFill>
          <a:blip r:embed="rId2"/>
          <a:stretch>
            <a:fillRect/>
          </a:stretch>
        </p:blipFill>
        <p:spPr>
          <a:xfrm>
            <a:off x="1797319" y="2197944"/>
            <a:ext cx="5687907" cy="2497369"/>
          </a:xfrm>
          <a:prstGeom prst="rect">
            <a:avLst/>
          </a:prstGeom>
          <a:solidFill>
            <a:srgbClr val="FFFFFF">
              <a:shade val="85000"/>
            </a:srgbClr>
          </a:solidFill>
          <a:ln w="3175" cap="sq">
            <a:solidFill>
              <a:schemeClr val="tx1">
                <a:lumMod val="10000"/>
                <a:lumOff val="90000"/>
              </a:schemeClr>
            </a:solidFill>
            <a:miter lim="800000"/>
          </a:ln>
          <a:effectLst/>
        </p:spPr>
      </p:pic>
      <p:sp>
        <p:nvSpPr>
          <p:cNvPr id="2" name="Title 2">
            <a:extLst>
              <a:ext uri="{FF2B5EF4-FFF2-40B4-BE49-F238E27FC236}">
                <a16:creationId xmlns:a16="http://schemas.microsoft.com/office/drawing/2014/main" id="{2F5E845A-EAC8-089C-D35A-6400AE7DE8FD}"/>
              </a:ext>
            </a:extLst>
          </p:cNvPr>
          <p:cNvSpPr txBox="1">
            <a:spLocks/>
          </p:cNvSpPr>
          <p:nvPr/>
        </p:nvSpPr>
        <p:spPr bwMode="auto">
          <a:xfrm>
            <a:off x="316128" y="131980"/>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dirty="0"/>
              <a:t>Account Detailed View</a:t>
            </a:r>
          </a:p>
        </p:txBody>
      </p:sp>
    </p:spTree>
    <p:extLst>
      <p:ext uri="{BB962C8B-B14F-4D97-AF65-F5344CB8AC3E}">
        <p14:creationId xmlns:p14="http://schemas.microsoft.com/office/powerpoint/2010/main" val="1184764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E3F9E9-17E5-F940-9534-0046FF7E023F}"/>
              </a:ext>
            </a:extLst>
          </p:cNvPr>
          <p:cNvSpPr>
            <a:spLocks noGrp="1"/>
          </p:cNvSpPr>
          <p:nvPr>
            <p:ph type="body" sz="quarter" idx="10"/>
          </p:nvPr>
        </p:nvSpPr>
        <p:spPr>
          <a:xfrm>
            <a:off x="245714" y="856973"/>
            <a:ext cx="8551922" cy="993689"/>
          </a:xfrm>
        </p:spPr>
        <p:txBody>
          <a:bodyPr/>
          <a:lstStyle/>
          <a:p>
            <a:pPr marL="57150" indent="0">
              <a:buNone/>
            </a:pPr>
            <a:r>
              <a:rPr lang="en-GB" sz="1400" dirty="0">
                <a:latin typeface="CiscoSansTT Light" panose="020B0503020201020303" pitchFamily="34" charset="0"/>
                <a:cs typeface="CiscoSansTT Light" panose="020B0503020201020303" pitchFamily="34" charset="0"/>
              </a:rPr>
              <a:t>Select the line for the product or service. Click “Line Items Actions” and select “Attachment” </a:t>
            </a:r>
          </a:p>
          <a:p>
            <a:pPr marL="57150" indent="0">
              <a:buNone/>
            </a:pPr>
            <a:r>
              <a:rPr lang="en-GB" sz="1400" dirty="0">
                <a:latin typeface="CiscoSansTT Light" panose="020B0503020201020303" pitchFamily="34" charset="0"/>
                <a:cs typeface="CiscoSansTT Light" panose="020B0503020201020303" pitchFamily="34" charset="0"/>
              </a:rPr>
              <a:t>Click “Browse…”, select your invoice (pdf) and click “Add Attachment”</a:t>
            </a:r>
          </a:p>
          <a:p>
            <a:pPr marL="57150" indent="0">
              <a:buNone/>
            </a:pPr>
            <a:r>
              <a:rPr lang="en-GB" sz="1400" dirty="0">
                <a:latin typeface="CiscoSansTT Light" panose="020B0503020201020303" pitchFamily="34" charset="0"/>
                <a:cs typeface="CiscoSansTT Light" panose="020B0503020201020303" pitchFamily="34" charset="0"/>
              </a:rPr>
              <a:t>Remember that PO number have to be mentioned on PDF invoice. </a:t>
            </a:r>
          </a:p>
          <a:p>
            <a:pPr marL="57150" indent="0">
              <a:buNone/>
            </a:pPr>
            <a:r>
              <a:rPr lang="en-US" sz="1400" dirty="0">
                <a:latin typeface="CiscoSansTT Light" panose="020B0503020201020303" pitchFamily="34" charset="0"/>
                <a:cs typeface="CiscoSansTT Light" panose="020B0503020201020303" pitchFamily="34" charset="0"/>
              </a:rPr>
              <a:t>Cisco requires PDF copy of the invoice to be attached in SAP Business Network.</a:t>
            </a:r>
            <a:endParaRPr lang="en-GB" sz="1400" dirty="0">
              <a:latin typeface="CiscoSansTT Light" panose="020B0503020201020303" pitchFamily="34" charset="0"/>
              <a:cs typeface="CiscoSansTT Light" panose="020B0503020201020303" pitchFamily="34" charset="0"/>
            </a:endParaRPr>
          </a:p>
          <a:p>
            <a:endParaRPr lang="en-GB" sz="1400" dirty="0">
              <a:latin typeface="CiscoSansTT Light" panose="020B0503020201020303" pitchFamily="34" charset="0"/>
              <a:cs typeface="CiscoSansTT Light" panose="020B0503020201020303" pitchFamily="34" charset="0"/>
            </a:endParaRPr>
          </a:p>
          <a:p>
            <a:pPr marL="57150" indent="0">
              <a:buNone/>
            </a:pPr>
            <a:endParaRPr lang="en-NO" dirty="0">
              <a:latin typeface="CiscoSansTT Light" panose="020B0503020201020303" pitchFamily="34" charset="0"/>
              <a:cs typeface="CiscoSansTT Light" panose="020B0503020201020303" pitchFamily="34" charset="0"/>
            </a:endParaRPr>
          </a:p>
        </p:txBody>
      </p:sp>
      <p:pic>
        <p:nvPicPr>
          <p:cNvPr id="6" name="Picture 5">
            <a:extLst>
              <a:ext uri="{FF2B5EF4-FFF2-40B4-BE49-F238E27FC236}">
                <a16:creationId xmlns:a16="http://schemas.microsoft.com/office/drawing/2014/main" id="{6BB10426-56C6-9A46-B007-4FECE30E23A4}"/>
              </a:ext>
            </a:extLst>
          </p:cNvPr>
          <p:cNvPicPr>
            <a:picLocks noChangeAspect="1"/>
          </p:cNvPicPr>
          <p:nvPr/>
        </p:nvPicPr>
        <p:blipFill>
          <a:blip r:embed="rId2"/>
          <a:stretch>
            <a:fillRect/>
          </a:stretch>
        </p:blipFill>
        <p:spPr>
          <a:xfrm>
            <a:off x="1988019" y="2284720"/>
            <a:ext cx="5001705" cy="2292829"/>
          </a:xfrm>
          <a:prstGeom prst="rect">
            <a:avLst/>
          </a:prstGeom>
          <a:solidFill>
            <a:srgbClr val="FFFFFF">
              <a:shade val="85000"/>
            </a:srgbClr>
          </a:solidFill>
          <a:ln w="3175" cap="sq">
            <a:solidFill>
              <a:schemeClr val="tx1">
                <a:lumMod val="10000"/>
                <a:lumOff val="90000"/>
              </a:schemeClr>
            </a:solidFill>
            <a:miter lim="800000"/>
          </a:ln>
          <a:effectLst/>
        </p:spPr>
      </p:pic>
      <p:sp>
        <p:nvSpPr>
          <p:cNvPr id="3" name="Title 2">
            <a:extLst>
              <a:ext uri="{FF2B5EF4-FFF2-40B4-BE49-F238E27FC236}">
                <a16:creationId xmlns:a16="http://schemas.microsoft.com/office/drawing/2014/main" id="{B81E1084-4571-AF7C-88A0-9997A6E66110}"/>
              </a:ext>
            </a:extLst>
          </p:cNvPr>
          <p:cNvSpPr txBox="1">
            <a:spLocks/>
          </p:cNvSpPr>
          <p:nvPr/>
        </p:nvSpPr>
        <p:spPr bwMode="auto">
          <a:xfrm>
            <a:off x="316128" y="125136"/>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dirty="0"/>
              <a:t>Account Detailed View</a:t>
            </a:r>
          </a:p>
        </p:txBody>
      </p:sp>
    </p:spTree>
    <p:extLst>
      <p:ext uri="{BB962C8B-B14F-4D97-AF65-F5344CB8AC3E}">
        <p14:creationId xmlns:p14="http://schemas.microsoft.com/office/powerpoint/2010/main" val="4063386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E3F9E9-17E5-F940-9534-0046FF7E023F}"/>
              </a:ext>
            </a:extLst>
          </p:cNvPr>
          <p:cNvSpPr>
            <a:spLocks noGrp="1"/>
          </p:cNvSpPr>
          <p:nvPr>
            <p:ph type="body" sz="quarter" idx="10"/>
          </p:nvPr>
        </p:nvSpPr>
        <p:spPr>
          <a:xfrm>
            <a:off x="260713" y="863886"/>
            <a:ext cx="8551922" cy="843210"/>
          </a:xfrm>
        </p:spPr>
        <p:txBody>
          <a:bodyPr/>
          <a:lstStyle/>
          <a:p>
            <a:pPr marL="57150" indent="0">
              <a:buNone/>
            </a:pPr>
            <a:r>
              <a:rPr lang="en-GB" sz="1400" dirty="0">
                <a:latin typeface="CiscoSansTT Light" panose="020B0503020201020303" pitchFamily="34" charset="0"/>
                <a:cs typeface="CiscoSansTT Light" panose="020B0503020201020303" pitchFamily="34" charset="0"/>
              </a:rPr>
              <a:t>If applicable add Shipping Cost. Click “Add to Header”, and select “Shipping Cost”, Attachments (PDF only).</a:t>
            </a:r>
          </a:p>
          <a:p>
            <a:pPr marL="57150" indent="0">
              <a:buNone/>
            </a:pPr>
            <a:r>
              <a:rPr lang="en-GB" sz="1400" dirty="0">
                <a:latin typeface="CiscoSansTT Light" panose="020B0503020201020303" pitchFamily="34" charset="0"/>
                <a:cs typeface="CiscoSansTT Light" panose="020B0503020201020303" pitchFamily="34" charset="0"/>
              </a:rPr>
              <a:t>If there is Shipping Cost Tax, repeat process, and select “Shipping Tax”.</a:t>
            </a:r>
          </a:p>
          <a:p>
            <a:endParaRPr lang="en-GB" sz="1400" i="1" dirty="0">
              <a:latin typeface="CiscoSansTT Light" panose="020B0503020201020303" pitchFamily="34" charset="0"/>
              <a:cs typeface="CiscoSansTT Light" panose="020B0503020201020303" pitchFamily="34" charset="0"/>
            </a:endParaRPr>
          </a:p>
          <a:p>
            <a:endParaRPr lang="en-GB" sz="1400" i="1" dirty="0">
              <a:latin typeface="CiscoSansTT Light" panose="020B0503020201020303" pitchFamily="34" charset="0"/>
              <a:cs typeface="CiscoSansTT Light" panose="020B0503020201020303" pitchFamily="34" charset="0"/>
            </a:endParaRPr>
          </a:p>
          <a:p>
            <a:pPr marL="57149" indent="0">
              <a:buNone/>
            </a:pPr>
            <a:br>
              <a:rPr lang="en-GB" sz="1400" dirty="0">
                <a:latin typeface="CiscoSansTT Light" panose="020B0503020201020303" pitchFamily="34" charset="0"/>
                <a:cs typeface="CiscoSansTT Light" panose="020B0503020201020303" pitchFamily="34" charset="0"/>
              </a:rPr>
            </a:br>
            <a:endParaRPr lang="en-GB" sz="1400" dirty="0">
              <a:latin typeface="CiscoSansTT Light" panose="020B0503020201020303" pitchFamily="34" charset="0"/>
              <a:cs typeface="CiscoSansTT Light" panose="020B0503020201020303" pitchFamily="34" charset="0"/>
            </a:endParaRPr>
          </a:p>
          <a:p>
            <a:endParaRPr lang="en-GB" sz="1400" i="1" dirty="0">
              <a:latin typeface="CiscoSansTT Light" panose="020B0503020201020303" pitchFamily="34" charset="0"/>
              <a:cs typeface="CiscoSansTT Light" panose="020B0503020201020303" pitchFamily="34" charset="0"/>
            </a:endParaRPr>
          </a:p>
          <a:p>
            <a:endParaRPr lang="en-GB" sz="1400" i="1" dirty="0">
              <a:latin typeface="CiscoSansTT Light" panose="020B0503020201020303" pitchFamily="34" charset="0"/>
              <a:cs typeface="CiscoSansTT Light" panose="020B0503020201020303" pitchFamily="34" charset="0"/>
            </a:endParaRPr>
          </a:p>
          <a:p>
            <a:endParaRPr lang="en-GB" sz="1400" i="1" dirty="0">
              <a:latin typeface="CiscoSansTT Light" panose="020B0503020201020303" pitchFamily="34" charset="0"/>
              <a:cs typeface="CiscoSansTT Light" panose="020B0503020201020303" pitchFamily="34" charset="0"/>
            </a:endParaRPr>
          </a:p>
          <a:p>
            <a:endParaRPr lang="en-GB" sz="1400" i="1" dirty="0">
              <a:latin typeface="CiscoSansTT Light" panose="020B0503020201020303" pitchFamily="34" charset="0"/>
              <a:cs typeface="CiscoSansTT Light" panose="020B0503020201020303" pitchFamily="34" charset="0"/>
            </a:endParaRPr>
          </a:p>
          <a:p>
            <a:endParaRPr lang="en-GB" sz="1400" i="1" dirty="0">
              <a:latin typeface="CiscoSansTT Light" panose="020B0503020201020303" pitchFamily="34" charset="0"/>
              <a:cs typeface="CiscoSansTT Light" panose="020B0503020201020303" pitchFamily="34" charset="0"/>
            </a:endParaRPr>
          </a:p>
          <a:p>
            <a:endParaRPr lang="en-GB" sz="1400" i="1" dirty="0">
              <a:latin typeface="CiscoSansTT Light" panose="020B0503020201020303" pitchFamily="34" charset="0"/>
              <a:cs typeface="CiscoSansTT Light" panose="020B0503020201020303" pitchFamily="34" charset="0"/>
            </a:endParaRPr>
          </a:p>
          <a:p>
            <a:endParaRPr lang="en-NO" dirty="0">
              <a:latin typeface="CiscoSansTT Light" panose="020B0503020201020303" pitchFamily="34" charset="0"/>
              <a:cs typeface="CiscoSansTT Light" panose="020B0503020201020303" pitchFamily="34" charset="0"/>
            </a:endParaRPr>
          </a:p>
        </p:txBody>
      </p:sp>
      <p:pic>
        <p:nvPicPr>
          <p:cNvPr id="5" name="Picture 4">
            <a:extLst>
              <a:ext uri="{FF2B5EF4-FFF2-40B4-BE49-F238E27FC236}">
                <a16:creationId xmlns:a16="http://schemas.microsoft.com/office/drawing/2014/main" id="{3D9BDEF6-B12F-C4CF-DFA8-072CA776080B}"/>
              </a:ext>
            </a:extLst>
          </p:cNvPr>
          <p:cNvPicPr>
            <a:picLocks noChangeAspect="1"/>
          </p:cNvPicPr>
          <p:nvPr/>
        </p:nvPicPr>
        <p:blipFill>
          <a:blip r:embed="rId2"/>
          <a:stretch>
            <a:fillRect/>
          </a:stretch>
        </p:blipFill>
        <p:spPr>
          <a:xfrm>
            <a:off x="2066028" y="1913408"/>
            <a:ext cx="5273279" cy="2755574"/>
          </a:xfrm>
          <a:prstGeom prst="rect">
            <a:avLst/>
          </a:prstGeom>
          <a:solidFill>
            <a:srgbClr val="FFFFFF">
              <a:shade val="85000"/>
            </a:srgbClr>
          </a:solidFill>
          <a:ln w="3175" cap="sq">
            <a:solidFill>
              <a:schemeClr val="tx1">
                <a:lumMod val="10000"/>
                <a:lumOff val="90000"/>
              </a:schemeClr>
            </a:solidFill>
            <a:miter lim="800000"/>
          </a:ln>
          <a:effectLst/>
        </p:spPr>
      </p:pic>
      <p:sp>
        <p:nvSpPr>
          <p:cNvPr id="3" name="Title 2">
            <a:extLst>
              <a:ext uri="{FF2B5EF4-FFF2-40B4-BE49-F238E27FC236}">
                <a16:creationId xmlns:a16="http://schemas.microsoft.com/office/drawing/2014/main" id="{A31C7003-0A8C-50A3-FD4C-0BA42F5788F2}"/>
              </a:ext>
            </a:extLst>
          </p:cNvPr>
          <p:cNvSpPr txBox="1">
            <a:spLocks/>
          </p:cNvSpPr>
          <p:nvPr/>
        </p:nvSpPr>
        <p:spPr bwMode="auto">
          <a:xfrm>
            <a:off x="316128" y="56996"/>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dirty="0"/>
              <a:t>Account Detailed View</a:t>
            </a:r>
          </a:p>
        </p:txBody>
      </p:sp>
    </p:spTree>
    <p:extLst>
      <p:ext uri="{BB962C8B-B14F-4D97-AF65-F5344CB8AC3E}">
        <p14:creationId xmlns:p14="http://schemas.microsoft.com/office/powerpoint/2010/main" val="4210246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E3F9E9-17E5-F940-9534-0046FF7E023F}"/>
              </a:ext>
            </a:extLst>
          </p:cNvPr>
          <p:cNvSpPr>
            <a:spLocks noGrp="1"/>
          </p:cNvSpPr>
          <p:nvPr>
            <p:ph type="body" sz="quarter" idx="10"/>
          </p:nvPr>
        </p:nvSpPr>
        <p:spPr>
          <a:xfrm>
            <a:off x="316128" y="788833"/>
            <a:ext cx="8551922" cy="457316"/>
          </a:xfrm>
        </p:spPr>
        <p:txBody>
          <a:bodyPr/>
          <a:lstStyle/>
          <a:p>
            <a:pPr marL="57150" indent="0">
              <a:buNone/>
            </a:pPr>
            <a:r>
              <a:rPr lang="en-GB" sz="1400" dirty="0">
                <a:latin typeface="CiscoSansTT Light" panose="020B0503020201020303" pitchFamily="34" charset="0"/>
                <a:cs typeface="CiscoSansTT Light" panose="020B0503020201020303" pitchFamily="34" charset="0"/>
              </a:rPr>
              <a:t>Scroll up, and add “Shipping Cost”, shipping date and tax.</a:t>
            </a:r>
          </a:p>
          <a:p>
            <a:endParaRPr lang="en-GB" sz="1400" i="1" dirty="0">
              <a:latin typeface="CiscoSansTT Light" panose="020B0503020201020303" pitchFamily="34" charset="0"/>
              <a:cs typeface="CiscoSansTT Light" panose="020B0503020201020303" pitchFamily="34" charset="0"/>
            </a:endParaRPr>
          </a:p>
          <a:p>
            <a:endParaRPr lang="en-GB" sz="1400" i="1" dirty="0">
              <a:latin typeface="CiscoSansTT Light" panose="020B0503020201020303" pitchFamily="34" charset="0"/>
              <a:cs typeface="CiscoSansTT Light" panose="020B0503020201020303" pitchFamily="34" charset="0"/>
            </a:endParaRPr>
          </a:p>
          <a:p>
            <a:pPr marL="57149" indent="0">
              <a:buNone/>
            </a:pPr>
            <a:br>
              <a:rPr lang="en-GB" sz="1400" dirty="0">
                <a:latin typeface="CiscoSansTT Light" panose="020B0503020201020303" pitchFamily="34" charset="0"/>
                <a:cs typeface="CiscoSansTT Light" panose="020B0503020201020303" pitchFamily="34" charset="0"/>
              </a:rPr>
            </a:br>
            <a:endParaRPr lang="en-GB" sz="1400" dirty="0">
              <a:latin typeface="CiscoSansTT Light" panose="020B0503020201020303" pitchFamily="34" charset="0"/>
              <a:cs typeface="CiscoSansTT Light" panose="020B0503020201020303" pitchFamily="34" charset="0"/>
            </a:endParaRPr>
          </a:p>
          <a:p>
            <a:endParaRPr lang="en-GB" sz="1400" i="1" dirty="0">
              <a:latin typeface="CiscoSansTT Light" panose="020B0503020201020303" pitchFamily="34" charset="0"/>
              <a:cs typeface="CiscoSansTT Light" panose="020B0503020201020303" pitchFamily="34" charset="0"/>
            </a:endParaRPr>
          </a:p>
          <a:p>
            <a:endParaRPr lang="en-GB" sz="1400" i="1" dirty="0">
              <a:latin typeface="CiscoSansTT Light" panose="020B0503020201020303" pitchFamily="34" charset="0"/>
              <a:cs typeface="CiscoSansTT Light" panose="020B0503020201020303" pitchFamily="34" charset="0"/>
            </a:endParaRPr>
          </a:p>
          <a:p>
            <a:endParaRPr lang="en-GB" sz="1400" i="1" dirty="0">
              <a:latin typeface="CiscoSansTT Light" panose="020B0503020201020303" pitchFamily="34" charset="0"/>
              <a:cs typeface="CiscoSansTT Light" panose="020B0503020201020303" pitchFamily="34" charset="0"/>
            </a:endParaRPr>
          </a:p>
          <a:p>
            <a:endParaRPr lang="en-GB" sz="1400" i="1" dirty="0">
              <a:latin typeface="CiscoSansTT Light" panose="020B0503020201020303" pitchFamily="34" charset="0"/>
              <a:cs typeface="CiscoSansTT Light" panose="020B0503020201020303" pitchFamily="34" charset="0"/>
            </a:endParaRPr>
          </a:p>
          <a:p>
            <a:endParaRPr lang="en-GB" sz="1400" i="1" dirty="0">
              <a:latin typeface="CiscoSansTT Light" panose="020B0503020201020303" pitchFamily="34" charset="0"/>
              <a:cs typeface="CiscoSansTT Light" panose="020B0503020201020303" pitchFamily="34" charset="0"/>
            </a:endParaRPr>
          </a:p>
          <a:p>
            <a:endParaRPr lang="en-GB" sz="1400" i="1" dirty="0">
              <a:latin typeface="CiscoSansTT Light" panose="020B0503020201020303" pitchFamily="34" charset="0"/>
              <a:cs typeface="CiscoSansTT Light" panose="020B0503020201020303" pitchFamily="34" charset="0"/>
            </a:endParaRPr>
          </a:p>
          <a:p>
            <a:pPr marL="57149" indent="0">
              <a:buNone/>
            </a:pPr>
            <a:endParaRPr lang="en-NO" dirty="0">
              <a:latin typeface="CiscoSansTT Light" panose="020B0503020201020303" pitchFamily="34" charset="0"/>
              <a:cs typeface="CiscoSansTT Light" panose="020B0503020201020303" pitchFamily="34" charset="0"/>
            </a:endParaRPr>
          </a:p>
        </p:txBody>
      </p:sp>
      <p:pic>
        <p:nvPicPr>
          <p:cNvPr id="4" name="Picture 3">
            <a:extLst>
              <a:ext uri="{FF2B5EF4-FFF2-40B4-BE49-F238E27FC236}">
                <a16:creationId xmlns:a16="http://schemas.microsoft.com/office/drawing/2014/main" id="{698890A3-DF3B-2AF3-3637-191EE3426FE7}"/>
              </a:ext>
            </a:extLst>
          </p:cNvPr>
          <p:cNvPicPr>
            <a:picLocks noChangeAspect="1"/>
          </p:cNvPicPr>
          <p:nvPr/>
        </p:nvPicPr>
        <p:blipFill>
          <a:blip r:embed="rId2"/>
          <a:stretch>
            <a:fillRect/>
          </a:stretch>
        </p:blipFill>
        <p:spPr>
          <a:xfrm>
            <a:off x="477982" y="1161004"/>
            <a:ext cx="7934079" cy="3501051"/>
          </a:xfrm>
          <a:prstGeom prst="rect">
            <a:avLst/>
          </a:prstGeom>
          <a:solidFill>
            <a:srgbClr val="FFFFFF">
              <a:shade val="85000"/>
            </a:srgbClr>
          </a:solidFill>
          <a:ln w="3175" cap="sq">
            <a:solidFill>
              <a:schemeClr val="tx1">
                <a:lumMod val="10000"/>
                <a:lumOff val="90000"/>
              </a:schemeClr>
            </a:solidFill>
            <a:miter lim="800000"/>
          </a:ln>
          <a:effectLst/>
        </p:spPr>
      </p:pic>
      <p:sp>
        <p:nvSpPr>
          <p:cNvPr id="3" name="Title 2">
            <a:extLst>
              <a:ext uri="{FF2B5EF4-FFF2-40B4-BE49-F238E27FC236}">
                <a16:creationId xmlns:a16="http://schemas.microsoft.com/office/drawing/2014/main" id="{D426B3D7-D742-23C6-2EF5-9A0ACBBFAEC7}"/>
              </a:ext>
            </a:extLst>
          </p:cNvPr>
          <p:cNvSpPr txBox="1">
            <a:spLocks/>
          </p:cNvSpPr>
          <p:nvPr/>
        </p:nvSpPr>
        <p:spPr bwMode="auto">
          <a:xfrm>
            <a:off x="316128" y="56996"/>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dirty="0"/>
              <a:t>Account Detailed View</a:t>
            </a:r>
          </a:p>
        </p:txBody>
      </p:sp>
    </p:spTree>
    <p:extLst>
      <p:ext uri="{BB962C8B-B14F-4D97-AF65-F5344CB8AC3E}">
        <p14:creationId xmlns:p14="http://schemas.microsoft.com/office/powerpoint/2010/main" val="1873749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1AE04-B0CD-1A4C-A27C-DC09D319DC44}"/>
              </a:ext>
            </a:extLst>
          </p:cNvPr>
          <p:cNvSpPr>
            <a:spLocks noGrp="1"/>
          </p:cNvSpPr>
          <p:nvPr>
            <p:ph type="title"/>
          </p:nvPr>
        </p:nvSpPr>
        <p:spPr>
          <a:xfrm>
            <a:off x="437765" y="853931"/>
            <a:ext cx="8345488" cy="731837"/>
          </a:xfrm>
        </p:spPr>
        <p:txBody>
          <a:bodyPr/>
          <a:lstStyle/>
          <a:p>
            <a:r>
              <a:rPr lang="en-GB" sz="1400" dirty="0">
                <a:solidFill>
                  <a:schemeClr val="tx1"/>
                </a:solidFill>
                <a:latin typeface="CiscoSansTT Light" panose="020B0503020201020303" pitchFamily="34" charset="0"/>
                <a:cs typeface="CiscoSansTT Light" panose="020B0503020201020303" pitchFamily="34" charset="0"/>
              </a:rPr>
              <a:t>Line items – select the correct Tax Category and click Add to Include Lines.</a:t>
            </a:r>
            <a:br>
              <a:rPr lang="en-GB" sz="1400" dirty="0">
                <a:solidFill>
                  <a:schemeClr val="tx1"/>
                </a:solidFill>
                <a:latin typeface="CiscoSansTT Light" panose="020B0503020201020303" pitchFamily="34" charset="0"/>
                <a:cs typeface="CiscoSansTT Light" panose="020B0503020201020303" pitchFamily="34" charset="0"/>
              </a:rPr>
            </a:br>
            <a:r>
              <a:rPr lang="en-GB" sz="1400" dirty="0">
                <a:solidFill>
                  <a:schemeClr val="tx1"/>
                </a:solidFill>
                <a:latin typeface="CiscoSansTT Light" panose="020B0503020201020303" pitchFamily="34" charset="0"/>
                <a:cs typeface="CiscoSansTT Light" panose="020B0503020201020303" pitchFamily="34" charset="0"/>
              </a:rPr>
              <a:t> </a:t>
            </a:r>
          </a:p>
        </p:txBody>
      </p:sp>
      <p:pic>
        <p:nvPicPr>
          <p:cNvPr id="4" name="Picture 3">
            <a:extLst>
              <a:ext uri="{FF2B5EF4-FFF2-40B4-BE49-F238E27FC236}">
                <a16:creationId xmlns:a16="http://schemas.microsoft.com/office/drawing/2014/main" id="{280C67A4-BF7E-646F-EC88-F065EDE14481}"/>
              </a:ext>
            </a:extLst>
          </p:cNvPr>
          <p:cNvPicPr>
            <a:picLocks noChangeAspect="1"/>
          </p:cNvPicPr>
          <p:nvPr/>
        </p:nvPicPr>
        <p:blipFill>
          <a:blip r:embed="rId2"/>
          <a:stretch>
            <a:fillRect/>
          </a:stretch>
        </p:blipFill>
        <p:spPr>
          <a:xfrm>
            <a:off x="437765" y="1363267"/>
            <a:ext cx="8394009" cy="3333424"/>
          </a:xfrm>
          <a:prstGeom prst="rect">
            <a:avLst/>
          </a:prstGeom>
          <a:solidFill>
            <a:srgbClr val="FFFFFF">
              <a:shade val="85000"/>
            </a:srgbClr>
          </a:solidFill>
          <a:ln w="3175" cap="sq">
            <a:solidFill>
              <a:schemeClr val="tx1">
                <a:lumMod val="10000"/>
                <a:lumOff val="90000"/>
              </a:schemeClr>
            </a:solidFill>
            <a:miter lim="800000"/>
          </a:ln>
          <a:effectLst/>
        </p:spPr>
      </p:pic>
      <p:sp>
        <p:nvSpPr>
          <p:cNvPr id="2" name="Title 2">
            <a:extLst>
              <a:ext uri="{FF2B5EF4-FFF2-40B4-BE49-F238E27FC236}">
                <a16:creationId xmlns:a16="http://schemas.microsoft.com/office/drawing/2014/main" id="{44D10090-AEBA-E488-8F85-A5CBF651D8FE}"/>
              </a:ext>
            </a:extLst>
          </p:cNvPr>
          <p:cNvSpPr txBox="1">
            <a:spLocks/>
          </p:cNvSpPr>
          <p:nvPr/>
        </p:nvSpPr>
        <p:spPr bwMode="auto">
          <a:xfrm>
            <a:off x="316128" y="56996"/>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dirty="0"/>
              <a:t>Account Detailed View</a:t>
            </a:r>
          </a:p>
        </p:txBody>
      </p:sp>
    </p:spTree>
    <p:extLst>
      <p:ext uri="{BB962C8B-B14F-4D97-AF65-F5344CB8AC3E}">
        <p14:creationId xmlns:p14="http://schemas.microsoft.com/office/powerpoint/2010/main" val="1967549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CA9D18-5542-044B-844E-A2526CACC479}"/>
              </a:ext>
            </a:extLst>
          </p:cNvPr>
          <p:cNvSpPr>
            <a:spLocks noGrp="1"/>
          </p:cNvSpPr>
          <p:nvPr>
            <p:ph type="body" sz="quarter" idx="10"/>
          </p:nvPr>
        </p:nvSpPr>
        <p:spPr>
          <a:xfrm>
            <a:off x="350200" y="879146"/>
            <a:ext cx="8277344" cy="430108"/>
          </a:xfrm>
        </p:spPr>
        <p:txBody>
          <a:bodyPr/>
          <a:lstStyle/>
          <a:p>
            <a:pPr marL="57150" indent="0">
              <a:buNone/>
            </a:pPr>
            <a:r>
              <a:rPr lang="en-GB" sz="1400" dirty="0">
                <a:latin typeface="CiscoSansTT Light" panose="020B0503020201020303" pitchFamily="34" charset="0"/>
                <a:cs typeface="CiscoSansTT Light" panose="020B0503020201020303" pitchFamily="34" charset="0"/>
              </a:rPr>
              <a:t>When everything looks ok, click “Next”</a:t>
            </a:r>
            <a:br>
              <a:rPr lang="en-GB" sz="1400" i="1" dirty="0">
                <a:latin typeface="CiscoSansTT Light" panose="020B0503020201020303" pitchFamily="34" charset="0"/>
                <a:cs typeface="CiscoSansTT Light" panose="020B0503020201020303" pitchFamily="34" charset="0"/>
              </a:rPr>
            </a:br>
            <a:endParaRPr lang="en-GB" sz="1600" i="1" dirty="0">
              <a:latin typeface="CiscoSansTT Light" panose="020B0503020201020303" pitchFamily="34" charset="0"/>
              <a:cs typeface="CiscoSansTT Light" panose="020B0503020201020303" pitchFamily="34" charset="0"/>
            </a:endParaRPr>
          </a:p>
          <a:p>
            <a:pPr marL="57149" indent="0">
              <a:buNone/>
            </a:pPr>
            <a:endParaRPr lang="en-NO" dirty="0">
              <a:latin typeface="CiscoSansTT Light" panose="020B0503020201020303" pitchFamily="34" charset="0"/>
              <a:cs typeface="CiscoSansTT Light" panose="020B0503020201020303" pitchFamily="34" charset="0"/>
            </a:endParaRPr>
          </a:p>
        </p:txBody>
      </p:sp>
      <p:pic>
        <p:nvPicPr>
          <p:cNvPr id="13" name="Picture 12">
            <a:extLst>
              <a:ext uri="{FF2B5EF4-FFF2-40B4-BE49-F238E27FC236}">
                <a16:creationId xmlns:a16="http://schemas.microsoft.com/office/drawing/2014/main" id="{3FA8DA2E-D7CD-4000-E234-5B512A1821D4}"/>
              </a:ext>
            </a:extLst>
          </p:cNvPr>
          <p:cNvPicPr>
            <a:picLocks noChangeAspect="1"/>
          </p:cNvPicPr>
          <p:nvPr/>
        </p:nvPicPr>
        <p:blipFill>
          <a:blip r:embed="rId2"/>
          <a:stretch>
            <a:fillRect/>
          </a:stretch>
        </p:blipFill>
        <p:spPr>
          <a:xfrm>
            <a:off x="427420" y="1309254"/>
            <a:ext cx="8202235" cy="3357452"/>
          </a:xfrm>
          <a:prstGeom prst="rect">
            <a:avLst/>
          </a:prstGeom>
          <a:ln>
            <a:solidFill>
              <a:schemeClr val="tx1">
                <a:lumMod val="10000"/>
                <a:lumOff val="90000"/>
              </a:schemeClr>
            </a:solidFill>
          </a:ln>
        </p:spPr>
      </p:pic>
      <p:sp>
        <p:nvSpPr>
          <p:cNvPr id="3" name="Title 2">
            <a:extLst>
              <a:ext uri="{FF2B5EF4-FFF2-40B4-BE49-F238E27FC236}">
                <a16:creationId xmlns:a16="http://schemas.microsoft.com/office/drawing/2014/main" id="{1075A556-80DE-509F-8243-A96BF7B63B39}"/>
              </a:ext>
            </a:extLst>
          </p:cNvPr>
          <p:cNvSpPr txBox="1">
            <a:spLocks/>
          </p:cNvSpPr>
          <p:nvPr/>
        </p:nvSpPr>
        <p:spPr bwMode="auto">
          <a:xfrm>
            <a:off x="316128" y="56996"/>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dirty="0"/>
              <a:t>Account Detailed View</a:t>
            </a:r>
          </a:p>
        </p:txBody>
      </p:sp>
    </p:spTree>
    <p:extLst>
      <p:ext uri="{BB962C8B-B14F-4D97-AF65-F5344CB8AC3E}">
        <p14:creationId xmlns:p14="http://schemas.microsoft.com/office/powerpoint/2010/main" val="4286751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80F907-FE8A-DA9B-80F0-4DD5639E38B3}"/>
              </a:ext>
            </a:extLst>
          </p:cNvPr>
          <p:cNvPicPr>
            <a:picLocks noChangeAspect="1"/>
          </p:cNvPicPr>
          <p:nvPr/>
        </p:nvPicPr>
        <p:blipFill>
          <a:blip r:embed="rId2"/>
          <a:stretch>
            <a:fillRect/>
          </a:stretch>
        </p:blipFill>
        <p:spPr>
          <a:xfrm>
            <a:off x="784056" y="1458844"/>
            <a:ext cx="7955589" cy="3268619"/>
          </a:xfrm>
          <a:prstGeom prst="rect">
            <a:avLst/>
          </a:prstGeom>
          <a:ln w="3175">
            <a:solidFill>
              <a:schemeClr val="tx1"/>
            </a:solidFill>
          </a:ln>
        </p:spPr>
      </p:pic>
      <p:sp>
        <p:nvSpPr>
          <p:cNvPr id="3" name="Title 2">
            <a:extLst>
              <a:ext uri="{FF2B5EF4-FFF2-40B4-BE49-F238E27FC236}">
                <a16:creationId xmlns:a16="http://schemas.microsoft.com/office/drawing/2014/main" id="{82B38462-F479-7A8C-8E51-3B3FE378084E}"/>
              </a:ext>
            </a:extLst>
          </p:cNvPr>
          <p:cNvSpPr txBox="1">
            <a:spLocks/>
          </p:cNvSpPr>
          <p:nvPr/>
        </p:nvSpPr>
        <p:spPr bwMode="auto">
          <a:xfrm>
            <a:off x="316128" y="56996"/>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dirty="0"/>
              <a:t>Account Detailed View</a:t>
            </a:r>
          </a:p>
        </p:txBody>
      </p:sp>
      <p:sp>
        <p:nvSpPr>
          <p:cNvPr id="6" name="TextBox 5">
            <a:extLst>
              <a:ext uri="{FF2B5EF4-FFF2-40B4-BE49-F238E27FC236}">
                <a16:creationId xmlns:a16="http://schemas.microsoft.com/office/drawing/2014/main" id="{A642B7A9-3030-D525-D6C4-C98F03616053}"/>
              </a:ext>
            </a:extLst>
          </p:cNvPr>
          <p:cNvSpPr txBox="1"/>
          <p:nvPr/>
        </p:nvSpPr>
        <p:spPr>
          <a:xfrm>
            <a:off x="316128" y="727007"/>
            <a:ext cx="8423517" cy="584775"/>
          </a:xfrm>
          <a:prstGeom prst="rect">
            <a:avLst/>
          </a:prstGeom>
          <a:noFill/>
        </p:spPr>
        <p:txBody>
          <a:bodyPr wrap="square" rtlCol="0">
            <a:spAutoFit/>
          </a:bodyPr>
          <a:lstStyle/>
          <a:p>
            <a:r>
              <a:rPr lang="en-US" sz="1600" dirty="0">
                <a:latin typeface="CiscoSansTT Light" panose="020B0503020201020303" pitchFamily="34" charset="0"/>
                <a:cs typeface="CiscoSansTT Light" panose="020B0503020201020303" pitchFamily="34" charset="0"/>
              </a:rPr>
              <a:t>If all of the information is correct, click “submit”. </a:t>
            </a:r>
          </a:p>
          <a:p>
            <a:r>
              <a:rPr lang="en-US" sz="1600" dirty="0">
                <a:latin typeface="CiscoSansTT Light" panose="020B0503020201020303" pitchFamily="34" charset="0"/>
                <a:cs typeface="CiscoSansTT Light" panose="020B0503020201020303" pitchFamily="34" charset="0"/>
              </a:rPr>
              <a:t>The invoice is now uploaded and sent to Cisco!</a:t>
            </a:r>
          </a:p>
        </p:txBody>
      </p:sp>
    </p:spTree>
    <p:extLst>
      <p:ext uri="{BB962C8B-B14F-4D97-AF65-F5344CB8AC3E}">
        <p14:creationId xmlns:p14="http://schemas.microsoft.com/office/powerpoint/2010/main" val="2489314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B2B02-C071-C968-1E42-5CB93703D73C}"/>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473600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549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75D0FDF-2114-01E8-4704-701F7255A43F}"/>
              </a:ext>
            </a:extLst>
          </p:cNvPr>
          <p:cNvSpPr/>
          <p:nvPr/>
        </p:nvSpPr>
        <p:spPr>
          <a:xfrm>
            <a:off x="1760440" y="1345578"/>
            <a:ext cx="1252388" cy="835343"/>
          </a:xfrm>
          <a:custGeom>
            <a:avLst/>
            <a:gdLst>
              <a:gd name="connsiteX0" fmla="*/ 0 w 1252388"/>
              <a:gd name="connsiteY0" fmla="*/ 0 h 835343"/>
              <a:gd name="connsiteX1" fmla="*/ 1252388 w 1252388"/>
              <a:gd name="connsiteY1" fmla="*/ 0 h 835343"/>
              <a:gd name="connsiteX2" fmla="*/ 1252388 w 1252388"/>
              <a:gd name="connsiteY2" fmla="*/ 835343 h 835343"/>
              <a:gd name="connsiteX3" fmla="*/ 0 w 1252388"/>
              <a:gd name="connsiteY3" fmla="*/ 835343 h 835343"/>
              <a:gd name="connsiteX4" fmla="*/ 0 w 1252388"/>
              <a:gd name="connsiteY4" fmla="*/ 0 h 83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388" h="835343">
                <a:moveTo>
                  <a:pt x="0" y="0"/>
                </a:moveTo>
                <a:lnTo>
                  <a:pt x="1252388" y="0"/>
                </a:lnTo>
                <a:lnTo>
                  <a:pt x="1252388" y="835343"/>
                </a:lnTo>
                <a:lnTo>
                  <a:pt x="0" y="835343"/>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0382" tIns="71120" rIns="71120" bIns="71120" numCol="1" spcCol="1270" anchor="ctr" anchorCtr="0">
            <a:noAutofit/>
          </a:bodyPr>
          <a:lstStyle/>
          <a:p>
            <a:pPr marL="0" lvl="0" indent="0" algn="l" defTabSz="444500">
              <a:lnSpc>
                <a:spcPct val="90000"/>
              </a:lnSpc>
              <a:spcBef>
                <a:spcPct val="0"/>
              </a:spcBef>
              <a:spcAft>
                <a:spcPct val="35000"/>
              </a:spcAft>
              <a:buNone/>
            </a:pPr>
            <a:r>
              <a:rPr lang="en-IN" sz="1000" kern="1200" dirty="0">
                <a:latin typeface="CiscoSansTT Light" panose="020B0503020201020303" pitchFamily="34" charset="0"/>
                <a:cs typeface="CiscoSansTT Light" panose="020B0503020201020303" pitchFamily="34" charset="0"/>
              </a:rPr>
              <a:t>You are now a Cisco supplier</a:t>
            </a:r>
          </a:p>
        </p:txBody>
      </p:sp>
      <p:sp>
        <p:nvSpPr>
          <p:cNvPr id="8" name="Freeform: Shape 7">
            <a:extLst>
              <a:ext uri="{FF2B5EF4-FFF2-40B4-BE49-F238E27FC236}">
                <a16:creationId xmlns:a16="http://schemas.microsoft.com/office/drawing/2014/main" id="{FC108110-A16C-4C70-FF6A-098C33513F2E}"/>
              </a:ext>
            </a:extLst>
          </p:cNvPr>
          <p:cNvSpPr>
            <a:spLocks noChangeAspect="1"/>
          </p:cNvSpPr>
          <p:nvPr/>
        </p:nvSpPr>
        <p:spPr>
          <a:xfrm>
            <a:off x="834737" y="1049257"/>
            <a:ext cx="1005840" cy="1005840"/>
          </a:xfrm>
          <a:custGeom>
            <a:avLst/>
            <a:gdLst>
              <a:gd name="connsiteX0" fmla="*/ 0 w 834925"/>
              <a:gd name="connsiteY0" fmla="*/ 417463 h 834925"/>
              <a:gd name="connsiteX1" fmla="*/ 417463 w 834925"/>
              <a:gd name="connsiteY1" fmla="*/ 0 h 834925"/>
              <a:gd name="connsiteX2" fmla="*/ 834926 w 834925"/>
              <a:gd name="connsiteY2" fmla="*/ 417463 h 834925"/>
              <a:gd name="connsiteX3" fmla="*/ 417463 w 834925"/>
              <a:gd name="connsiteY3" fmla="*/ 834926 h 834925"/>
              <a:gd name="connsiteX4" fmla="*/ 0 w 834925"/>
              <a:gd name="connsiteY4" fmla="*/ 417463 h 834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925" h="834925">
                <a:moveTo>
                  <a:pt x="0" y="417463"/>
                </a:moveTo>
                <a:cubicBezTo>
                  <a:pt x="0" y="186905"/>
                  <a:pt x="186905" y="0"/>
                  <a:pt x="417463" y="0"/>
                </a:cubicBezTo>
                <a:cubicBezTo>
                  <a:pt x="648021" y="0"/>
                  <a:pt x="834926" y="186905"/>
                  <a:pt x="834926" y="417463"/>
                </a:cubicBezTo>
                <a:cubicBezTo>
                  <a:pt x="834926" y="648021"/>
                  <a:pt x="648021" y="834926"/>
                  <a:pt x="417463" y="834926"/>
                </a:cubicBezTo>
                <a:cubicBezTo>
                  <a:pt x="186905" y="834926"/>
                  <a:pt x="0" y="648021"/>
                  <a:pt x="0" y="41746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272" tIns="122272" rIns="122272" bIns="122272" numCol="1" spcCol="1270" anchor="ctr" anchorCtr="0">
            <a:noAutofit/>
          </a:bodyPr>
          <a:lstStyle/>
          <a:p>
            <a:pPr marL="0" lvl="0" indent="0" algn="ctr" defTabSz="266700">
              <a:lnSpc>
                <a:spcPct val="90000"/>
              </a:lnSpc>
              <a:spcBef>
                <a:spcPct val="0"/>
              </a:spcBef>
              <a:spcAft>
                <a:spcPct val="35000"/>
              </a:spcAft>
              <a:buNone/>
            </a:pPr>
            <a:r>
              <a:rPr lang="en-IN" sz="800" b="1" kern="1200" dirty="0">
                <a:latin typeface="CiscoSansTT Light" panose="020B0503020201020303" pitchFamily="34" charset="0"/>
                <a:cs typeface="CiscoSansTT Light" panose="020B0503020201020303" pitchFamily="34" charset="0"/>
              </a:rPr>
              <a:t>Congratulations!</a:t>
            </a:r>
          </a:p>
        </p:txBody>
      </p:sp>
      <p:sp>
        <p:nvSpPr>
          <p:cNvPr id="9" name="Freeform: Shape 8">
            <a:extLst>
              <a:ext uri="{FF2B5EF4-FFF2-40B4-BE49-F238E27FC236}">
                <a16:creationId xmlns:a16="http://schemas.microsoft.com/office/drawing/2014/main" id="{35E6313F-01B3-CA5B-CB15-813FAD419AAC}"/>
              </a:ext>
            </a:extLst>
          </p:cNvPr>
          <p:cNvSpPr/>
          <p:nvPr/>
        </p:nvSpPr>
        <p:spPr>
          <a:xfrm>
            <a:off x="4049752" y="1387725"/>
            <a:ext cx="1252388" cy="835343"/>
          </a:xfrm>
          <a:custGeom>
            <a:avLst/>
            <a:gdLst>
              <a:gd name="connsiteX0" fmla="*/ 0 w 1252388"/>
              <a:gd name="connsiteY0" fmla="*/ 0 h 835343"/>
              <a:gd name="connsiteX1" fmla="*/ 1252388 w 1252388"/>
              <a:gd name="connsiteY1" fmla="*/ 0 h 835343"/>
              <a:gd name="connsiteX2" fmla="*/ 1252388 w 1252388"/>
              <a:gd name="connsiteY2" fmla="*/ 835343 h 835343"/>
              <a:gd name="connsiteX3" fmla="*/ 0 w 1252388"/>
              <a:gd name="connsiteY3" fmla="*/ 835343 h 835343"/>
              <a:gd name="connsiteX4" fmla="*/ 0 w 1252388"/>
              <a:gd name="connsiteY4" fmla="*/ 0 h 83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388" h="835343">
                <a:moveTo>
                  <a:pt x="0" y="0"/>
                </a:moveTo>
                <a:lnTo>
                  <a:pt x="1252388" y="0"/>
                </a:lnTo>
                <a:lnTo>
                  <a:pt x="1252388" y="835343"/>
                </a:lnTo>
                <a:lnTo>
                  <a:pt x="0" y="835343"/>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0383" tIns="71120" rIns="71119" bIns="71120" numCol="1" spcCol="1270" anchor="ctr" anchorCtr="0">
            <a:noAutofit/>
          </a:bodyPr>
          <a:lstStyle/>
          <a:p>
            <a:pPr marL="0" lvl="0" indent="0" algn="l" defTabSz="444500">
              <a:lnSpc>
                <a:spcPct val="90000"/>
              </a:lnSpc>
              <a:spcBef>
                <a:spcPct val="0"/>
              </a:spcBef>
              <a:spcAft>
                <a:spcPct val="35000"/>
              </a:spcAft>
              <a:buNone/>
            </a:pPr>
            <a:r>
              <a:rPr lang="en-IN" sz="1000" kern="1200" dirty="0">
                <a:latin typeface="CiscoSansTT Light" panose="020B0503020201020303" pitchFamily="34" charset="0"/>
                <a:cs typeface="CiscoSansTT Light" panose="020B0503020201020303" pitchFamily="34" charset="0"/>
              </a:rPr>
              <a:t>Cisco Business POC will create a Purchase Requisition</a:t>
            </a:r>
          </a:p>
        </p:txBody>
      </p:sp>
      <p:sp>
        <p:nvSpPr>
          <p:cNvPr id="10" name="Freeform: Shape 9">
            <a:extLst>
              <a:ext uri="{FF2B5EF4-FFF2-40B4-BE49-F238E27FC236}">
                <a16:creationId xmlns:a16="http://schemas.microsoft.com/office/drawing/2014/main" id="{DF36308A-F4E7-CBA8-3C52-19A767353F6F}"/>
              </a:ext>
            </a:extLst>
          </p:cNvPr>
          <p:cNvSpPr/>
          <p:nvPr/>
        </p:nvSpPr>
        <p:spPr>
          <a:xfrm>
            <a:off x="4049752" y="2223068"/>
            <a:ext cx="1252388" cy="835343"/>
          </a:xfrm>
          <a:custGeom>
            <a:avLst/>
            <a:gdLst>
              <a:gd name="connsiteX0" fmla="*/ 0 w 1252388"/>
              <a:gd name="connsiteY0" fmla="*/ 0 h 835343"/>
              <a:gd name="connsiteX1" fmla="*/ 1252388 w 1252388"/>
              <a:gd name="connsiteY1" fmla="*/ 0 h 835343"/>
              <a:gd name="connsiteX2" fmla="*/ 1252388 w 1252388"/>
              <a:gd name="connsiteY2" fmla="*/ 835343 h 835343"/>
              <a:gd name="connsiteX3" fmla="*/ 0 w 1252388"/>
              <a:gd name="connsiteY3" fmla="*/ 835343 h 835343"/>
              <a:gd name="connsiteX4" fmla="*/ 0 w 1252388"/>
              <a:gd name="connsiteY4" fmla="*/ 0 h 83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388" h="835343">
                <a:moveTo>
                  <a:pt x="0" y="0"/>
                </a:moveTo>
                <a:lnTo>
                  <a:pt x="1252388" y="0"/>
                </a:lnTo>
                <a:lnTo>
                  <a:pt x="1252388" y="835343"/>
                </a:lnTo>
                <a:lnTo>
                  <a:pt x="0" y="835343"/>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0383" tIns="71120" rIns="71119" bIns="71120" numCol="1" spcCol="1270" anchor="ctr" anchorCtr="0">
            <a:noAutofit/>
          </a:bodyPr>
          <a:lstStyle/>
          <a:p>
            <a:pPr marL="0" lvl="0" indent="0" algn="l" defTabSz="444500">
              <a:lnSpc>
                <a:spcPct val="90000"/>
              </a:lnSpc>
              <a:spcBef>
                <a:spcPct val="0"/>
              </a:spcBef>
              <a:spcAft>
                <a:spcPct val="35000"/>
              </a:spcAft>
              <a:buNone/>
            </a:pPr>
            <a:r>
              <a:rPr lang="en-IN" sz="1000" kern="1200" dirty="0">
                <a:latin typeface="CiscoSansTT Light" panose="020B0503020201020303" pitchFamily="34" charset="0"/>
                <a:cs typeface="CiscoSansTT Light" panose="020B0503020201020303" pitchFamily="34" charset="0"/>
              </a:rPr>
              <a:t>Internal Reviews and Approvals</a:t>
            </a:r>
          </a:p>
        </p:txBody>
      </p:sp>
      <p:sp>
        <p:nvSpPr>
          <p:cNvPr id="11" name="Freeform: Shape 10">
            <a:extLst>
              <a:ext uri="{FF2B5EF4-FFF2-40B4-BE49-F238E27FC236}">
                <a16:creationId xmlns:a16="http://schemas.microsoft.com/office/drawing/2014/main" id="{3CF96857-9706-9501-5B0E-135C31CBCAB9}"/>
              </a:ext>
            </a:extLst>
          </p:cNvPr>
          <p:cNvSpPr/>
          <p:nvPr/>
        </p:nvSpPr>
        <p:spPr>
          <a:xfrm>
            <a:off x="4049752" y="3058412"/>
            <a:ext cx="1252388" cy="835343"/>
          </a:xfrm>
          <a:custGeom>
            <a:avLst/>
            <a:gdLst>
              <a:gd name="connsiteX0" fmla="*/ 0 w 1252388"/>
              <a:gd name="connsiteY0" fmla="*/ 0 h 835343"/>
              <a:gd name="connsiteX1" fmla="*/ 1252388 w 1252388"/>
              <a:gd name="connsiteY1" fmla="*/ 0 h 835343"/>
              <a:gd name="connsiteX2" fmla="*/ 1252388 w 1252388"/>
              <a:gd name="connsiteY2" fmla="*/ 835343 h 835343"/>
              <a:gd name="connsiteX3" fmla="*/ 0 w 1252388"/>
              <a:gd name="connsiteY3" fmla="*/ 835343 h 835343"/>
              <a:gd name="connsiteX4" fmla="*/ 0 w 1252388"/>
              <a:gd name="connsiteY4" fmla="*/ 0 h 83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388" h="835343">
                <a:moveTo>
                  <a:pt x="0" y="0"/>
                </a:moveTo>
                <a:lnTo>
                  <a:pt x="1252388" y="0"/>
                </a:lnTo>
                <a:lnTo>
                  <a:pt x="1252388" y="835343"/>
                </a:lnTo>
                <a:lnTo>
                  <a:pt x="0" y="835343"/>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0383" tIns="71120" rIns="71119" bIns="71120" numCol="1" spcCol="1270" anchor="ctr" anchorCtr="0">
            <a:noAutofit/>
          </a:bodyPr>
          <a:lstStyle/>
          <a:p>
            <a:pPr marL="0" lvl="0" indent="0" algn="l" defTabSz="444500">
              <a:lnSpc>
                <a:spcPct val="90000"/>
              </a:lnSpc>
              <a:spcBef>
                <a:spcPct val="0"/>
              </a:spcBef>
              <a:spcAft>
                <a:spcPct val="35000"/>
              </a:spcAft>
              <a:buNone/>
            </a:pPr>
            <a:r>
              <a:rPr lang="en-IN" sz="1000" kern="1200" dirty="0">
                <a:latin typeface="CiscoSansTT Light" panose="020B0503020201020303" pitchFamily="34" charset="0"/>
                <a:cs typeface="CiscoSansTT Light" panose="020B0503020201020303" pitchFamily="34" charset="0"/>
              </a:rPr>
              <a:t>Cisco Issues Purchase Order to the PO transmittal email ID</a:t>
            </a:r>
          </a:p>
        </p:txBody>
      </p:sp>
      <p:sp>
        <p:nvSpPr>
          <p:cNvPr id="12" name="Freeform: Shape 11">
            <a:extLst>
              <a:ext uri="{FF2B5EF4-FFF2-40B4-BE49-F238E27FC236}">
                <a16:creationId xmlns:a16="http://schemas.microsoft.com/office/drawing/2014/main" id="{FF5A1961-C6E0-D593-D7A6-491D3A624A58}"/>
              </a:ext>
            </a:extLst>
          </p:cNvPr>
          <p:cNvSpPr>
            <a:spLocks noChangeAspect="1"/>
          </p:cNvSpPr>
          <p:nvPr/>
        </p:nvSpPr>
        <p:spPr>
          <a:xfrm>
            <a:off x="3207255" y="1049257"/>
            <a:ext cx="1005840" cy="1005840"/>
          </a:xfrm>
          <a:custGeom>
            <a:avLst/>
            <a:gdLst>
              <a:gd name="connsiteX0" fmla="*/ 0 w 834925"/>
              <a:gd name="connsiteY0" fmla="*/ 417463 h 834925"/>
              <a:gd name="connsiteX1" fmla="*/ 417463 w 834925"/>
              <a:gd name="connsiteY1" fmla="*/ 0 h 834925"/>
              <a:gd name="connsiteX2" fmla="*/ 834926 w 834925"/>
              <a:gd name="connsiteY2" fmla="*/ 417463 h 834925"/>
              <a:gd name="connsiteX3" fmla="*/ 417463 w 834925"/>
              <a:gd name="connsiteY3" fmla="*/ 834926 h 834925"/>
              <a:gd name="connsiteX4" fmla="*/ 0 w 834925"/>
              <a:gd name="connsiteY4" fmla="*/ 417463 h 834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925" h="834925">
                <a:moveTo>
                  <a:pt x="0" y="417463"/>
                </a:moveTo>
                <a:cubicBezTo>
                  <a:pt x="0" y="186905"/>
                  <a:pt x="186905" y="0"/>
                  <a:pt x="417463" y="0"/>
                </a:cubicBezTo>
                <a:cubicBezTo>
                  <a:pt x="648021" y="0"/>
                  <a:pt x="834926" y="186905"/>
                  <a:pt x="834926" y="417463"/>
                </a:cubicBezTo>
                <a:cubicBezTo>
                  <a:pt x="834926" y="648021"/>
                  <a:pt x="648021" y="834926"/>
                  <a:pt x="417463" y="834926"/>
                </a:cubicBezTo>
                <a:cubicBezTo>
                  <a:pt x="186905" y="834926"/>
                  <a:pt x="0" y="648021"/>
                  <a:pt x="0" y="41746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272" tIns="122272" rIns="122272" bIns="122272" numCol="1" spcCol="1270" anchor="ctr" anchorCtr="0">
            <a:noAutofit/>
          </a:bodyPr>
          <a:lstStyle/>
          <a:p>
            <a:pPr marL="0" lvl="0" indent="0" algn="ctr" defTabSz="266700">
              <a:lnSpc>
                <a:spcPct val="90000"/>
              </a:lnSpc>
              <a:spcBef>
                <a:spcPct val="0"/>
              </a:spcBef>
              <a:spcAft>
                <a:spcPct val="35000"/>
              </a:spcAft>
              <a:buNone/>
            </a:pPr>
            <a:r>
              <a:rPr lang="en-IN" sz="800" b="1" kern="1200" dirty="0">
                <a:latin typeface="CiscoSansTT Light" panose="020B0503020201020303" pitchFamily="34" charset="0"/>
                <a:cs typeface="CiscoSansTT Light" panose="020B0503020201020303" pitchFamily="34" charset="0"/>
              </a:rPr>
              <a:t>Cisco</a:t>
            </a:r>
            <a:endParaRPr lang="en-IN" sz="1100" b="1" kern="1200" dirty="0">
              <a:latin typeface="CiscoSansTT Light" panose="020B0503020201020303" pitchFamily="34" charset="0"/>
              <a:cs typeface="CiscoSansTT Light" panose="020B0503020201020303" pitchFamily="34" charset="0"/>
            </a:endParaRPr>
          </a:p>
        </p:txBody>
      </p:sp>
      <p:sp>
        <p:nvSpPr>
          <p:cNvPr id="13" name="Freeform: Shape 12">
            <a:extLst>
              <a:ext uri="{FF2B5EF4-FFF2-40B4-BE49-F238E27FC236}">
                <a16:creationId xmlns:a16="http://schemas.microsoft.com/office/drawing/2014/main" id="{1EC8BB49-D5D0-283C-30CA-2CB1A3DC7333}"/>
              </a:ext>
            </a:extLst>
          </p:cNvPr>
          <p:cNvSpPr/>
          <p:nvPr/>
        </p:nvSpPr>
        <p:spPr>
          <a:xfrm>
            <a:off x="6313302" y="1341169"/>
            <a:ext cx="1252388" cy="835343"/>
          </a:xfrm>
          <a:custGeom>
            <a:avLst/>
            <a:gdLst>
              <a:gd name="connsiteX0" fmla="*/ 0 w 1252388"/>
              <a:gd name="connsiteY0" fmla="*/ 0 h 835343"/>
              <a:gd name="connsiteX1" fmla="*/ 1252388 w 1252388"/>
              <a:gd name="connsiteY1" fmla="*/ 0 h 835343"/>
              <a:gd name="connsiteX2" fmla="*/ 1252388 w 1252388"/>
              <a:gd name="connsiteY2" fmla="*/ 835343 h 835343"/>
              <a:gd name="connsiteX3" fmla="*/ 0 w 1252388"/>
              <a:gd name="connsiteY3" fmla="*/ 835343 h 835343"/>
              <a:gd name="connsiteX4" fmla="*/ 0 w 1252388"/>
              <a:gd name="connsiteY4" fmla="*/ 0 h 83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388" h="835343">
                <a:moveTo>
                  <a:pt x="0" y="0"/>
                </a:moveTo>
                <a:lnTo>
                  <a:pt x="1252388" y="0"/>
                </a:lnTo>
                <a:lnTo>
                  <a:pt x="1252388" y="835343"/>
                </a:lnTo>
                <a:lnTo>
                  <a:pt x="0" y="835343"/>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0382" tIns="71120" rIns="71120" bIns="71120" numCol="1" spcCol="1270" anchor="ctr" anchorCtr="0">
            <a:noAutofit/>
          </a:bodyPr>
          <a:lstStyle/>
          <a:p>
            <a:pPr marL="0" lvl="0" indent="0" algn="l" defTabSz="444500">
              <a:lnSpc>
                <a:spcPct val="90000"/>
              </a:lnSpc>
              <a:spcBef>
                <a:spcPct val="0"/>
              </a:spcBef>
              <a:spcAft>
                <a:spcPct val="35000"/>
              </a:spcAft>
              <a:buNone/>
            </a:pPr>
            <a:r>
              <a:rPr lang="en-IN" sz="1000" kern="1200" dirty="0">
                <a:latin typeface="CiscoSansTT Light" panose="020B0503020201020303" pitchFamily="34" charset="0"/>
                <a:cs typeface="CiscoSansTT Light" panose="020B0503020201020303" pitchFamily="34" charset="0"/>
              </a:rPr>
              <a:t>Login to SAP Business Network </a:t>
            </a:r>
          </a:p>
        </p:txBody>
      </p:sp>
      <p:sp>
        <p:nvSpPr>
          <p:cNvPr id="14" name="Freeform: Shape 13">
            <a:extLst>
              <a:ext uri="{FF2B5EF4-FFF2-40B4-BE49-F238E27FC236}">
                <a16:creationId xmlns:a16="http://schemas.microsoft.com/office/drawing/2014/main" id="{D5BC1ADA-A0C1-F7E0-AA61-409F3642C802}"/>
              </a:ext>
            </a:extLst>
          </p:cNvPr>
          <p:cNvSpPr/>
          <p:nvPr/>
        </p:nvSpPr>
        <p:spPr>
          <a:xfrm>
            <a:off x="6313302" y="2176512"/>
            <a:ext cx="1252388" cy="835343"/>
          </a:xfrm>
          <a:custGeom>
            <a:avLst/>
            <a:gdLst>
              <a:gd name="connsiteX0" fmla="*/ 0 w 1252388"/>
              <a:gd name="connsiteY0" fmla="*/ 0 h 835343"/>
              <a:gd name="connsiteX1" fmla="*/ 1252388 w 1252388"/>
              <a:gd name="connsiteY1" fmla="*/ 0 h 835343"/>
              <a:gd name="connsiteX2" fmla="*/ 1252388 w 1252388"/>
              <a:gd name="connsiteY2" fmla="*/ 835343 h 835343"/>
              <a:gd name="connsiteX3" fmla="*/ 0 w 1252388"/>
              <a:gd name="connsiteY3" fmla="*/ 835343 h 835343"/>
              <a:gd name="connsiteX4" fmla="*/ 0 w 1252388"/>
              <a:gd name="connsiteY4" fmla="*/ 0 h 83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388" h="835343">
                <a:moveTo>
                  <a:pt x="0" y="0"/>
                </a:moveTo>
                <a:lnTo>
                  <a:pt x="1252388" y="0"/>
                </a:lnTo>
                <a:lnTo>
                  <a:pt x="1252388" y="835343"/>
                </a:lnTo>
                <a:lnTo>
                  <a:pt x="0" y="835343"/>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0382" tIns="71120" rIns="71120" bIns="71120" numCol="1" spcCol="1270" anchor="ctr" anchorCtr="0">
            <a:noAutofit/>
          </a:bodyPr>
          <a:lstStyle/>
          <a:p>
            <a:pPr marL="0" lvl="0" indent="0" algn="l" defTabSz="444500">
              <a:lnSpc>
                <a:spcPct val="90000"/>
              </a:lnSpc>
              <a:spcBef>
                <a:spcPct val="0"/>
              </a:spcBef>
              <a:spcAft>
                <a:spcPct val="35000"/>
              </a:spcAft>
              <a:buNone/>
            </a:pPr>
            <a:r>
              <a:rPr lang="en-IN" sz="1000" kern="1200" dirty="0">
                <a:latin typeface="CiscoSansTT Light" panose="020B0503020201020303" pitchFamily="34" charset="0"/>
                <a:cs typeface="CiscoSansTT Light" panose="020B0503020201020303" pitchFamily="34" charset="0"/>
              </a:rPr>
              <a:t>Update Remittance</a:t>
            </a:r>
          </a:p>
        </p:txBody>
      </p:sp>
      <p:sp>
        <p:nvSpPr>
          <p:cNvPr id="15" name="Freeform: Shape 14">
            <a:extLst>
              <a:ext uri="{FF2B5EF4-FFF2-40B4-BE49-F238E27FC236}">
                <a16:creationId xmlns:a16="http://schemas.microsoft.com/office/drawing/2014/main" id="{05F33BCB-8BB2-844D-31FE-8ED750BF042D}"/>
              </a:ext>
            </a:extLst>
          </p:cNvPr>
          <p:cNvSpPr/>
          <p:nvPr/>
        </p:nvSpPr>
        <p:spPr>
          <a:xfrm>
            <a:off x="6313302" y="3011856"/>
            <a:ext cx="1252388" cy="835343"/>
          </a:xfrm>
          <a:custGeom>
            <a:avLst/>
            <a:gdLst>
              <a:gd name="connsiteX0" fmla="*/ 0 w 1252388"/>
              <a:gd name="connsiteY0" fmla="*/ 0 h 835343"/>
              <a:gd name="connsiteX1" fmla="*/ 1252388 w 1252388"/>
              <a:gd name="connsiteY1" fmla="*/ 0 h 835343"/>
              <a:gd name="connsiteX2" fmla="*/ 1252388 w 1252388"/>
              <a:gd name="connsiteY2" fmla="*/ 835343 h 835343"/>
              <a:gd name="connsiteX3" fmla="*/ 0 w 1252388"/>
              <a:gd name="connsiteY3" fmla="*/ 835343 h 835343"/>
              <a:gd name="connsiteX4" fmla="*/ 0 w 1252388"/>
              <a:gd name="connsiteY4" fmla="*/ 0 h 83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388" h="835343">
                <a:moveTo>
                  <a:pt x="0" y="0"/>
                </a:moveTo>
                <a:lnTo>
                  <a:pt x="1252388" y="0"/>
                </a:lnTo>
                <a:lnTo>
                  <a:pt x="1252388" y="835343"/>
                </a:lnTo>
                <a:lnTo>
                  <a:pt x="0" y="835343"/>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0382" tIns="71120" rIns="71120" bIns="71120" numCol="1" spcCol="1270" anchor="ctr" anchorCtr="0">
            <a:noAutofit/>
          </a:bodyPr>
          <a:lstStyle/>
          <a:p>
            <a:pPr marL="0" lvl="0" indent="0" algn="l" defTabSz="444500">
              <a:lnSpc>
                <a:spcPct val="90000"/>
              </a:lnSpc>
              <a:spcBef>
                <a:spcPct val="0"/>
              </a:spcBef>
              <a:spcAft>
                <a:spcPct val="35000"/>
              </a:spcAft>
              <a:buNone/>
            </a:pPr>
            <a:r>
              <a:rPr lang="en-IN" sz="1000" kern="1200" dirty="0">
                <a:latin typeface="CiscoSansTT Light" panose="020B0503020201020303" pitchFamily="34" charset="0"/>
                <a:cs typeface="CiscoSansTT Light" panose="020B0503020201020303" pitchFamily="34" charset="0"/>
              </a:rPr>
              <a:t>Access PO</a:t>
            </a:r>
          </a:p>
        </p:txBody>
      </p:sp>
      <p:sp>
        <p:nvSpPr>
          <p:cNvPr id="16" name="Freeform: Shape 15">
            <a:extLst>
              <a:ext uri="{FF2B5EF4-FFF2-40B4-BE49-F238E27FC236}">
                <a16:creationId xmlns:a16="http://schemas.microsoft.com/office/drawing/2014/main" id="{3632E62D-95A0-855A-E1FC-43C38386B379}"/>
              </a:ext>
            </a:extLst>
          </p:cNvPr>
          <p:cNvSpPr/>
          <p:nvPr/>
        </p:nvSpPr>
        <p:spPr>
          <a:xfrm>
            <a:off x="6313302" y="3847199"/>
            <a:ext cx="1252388" cy="835343"/>
          </a:xfrm>
          <a:custGeom>
            <a:avLst/>
            <a:gdLst>
              <a:gd name="connsiteX0" fmla="*/ 0 w 1252388"/>
              <a:gd name="connsiteY0" fmla="*/ 0 h 835343"/>
              <a:gd name="connsiteX1" fmla="*/ 1252388 w 1252388"/>
              <a:gd name="connsiteY1" fmla="*/ 0 h 835343"/>
              <a:gd name="connsiteX2" fmla="*/ 1252388 w 1252388"/>
              <a:gd name="connsiteY2" fmla="*/ 835343 h 835343"/>
              <a:gd name="connsiteX3" fmla="*/ 0 w 1252388"/>
              <a:gd name="connsiteY3" fmla="*/ 835343 h 835343"/>
              <a:gd name="connsiteX4" fmla="*/ 0 w 1252388"/>
              <a:gd name="connsiteY4" fmla="*/ 0 h 83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388" h="835343">
                <a:moveTo>
                  <a:pt x="0" y="0"/>
                </a:moveTo>
                <a:lnTo>
                  <a:pt x="1252388" y="0"/>
                </a:lnTo>
                <a:lnTo>
                  <a:pt x="1252388" y="835343"/>
                </a:lnTo>
                <a:lnTo>
                  <a:pt x="0" y="835343"/>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0382" tIns="71120" rIns="71120" bIns="71120" numCol="1" spcCol="1270" anchor="ctr" anchorCtr="0">
            <a:noAutofit/>
          </a:bodyPr>
          <a:lstStyle/>
          <a:p>
            <a:pPr marL="0" lvl="0" indent="0" algn="l" defTabSz="444500">
              <a:lnSpc>
                <a:spcPct val="90000"/>
              </a:lnSpc>
              <a:spcBef>
                <a:spcPct val="0"/>
              </a:spcBef>
              <a:spcAft>
                <a:spcPct val="35000"/>
              </a:spcAft>
              <a:buNone/>
            </a:pPr>
            <a:r>
              <a:rPr lang="en-IN" sz="1000" kern="1200" dirty="0">
                <a:latin typeface="CiscoSansTT Light" panose="020B0503020201020303" pitchFamily="34" charset="0"/>
                <a:cs typeface="CiscoSansTT Light" panose="020B0503020201020303" pitchFamily="34" charset="0"/>
              </a:rPr>
              <a:t>Invoice PO</a:t>
            </a:r>
          </a:p>
        </p:txBody>
      </p:sp>
      <p:sp>
        <p:nvSpPr>
          <p:cNvPr id="17" name="Freeform: Shape 16">
            <a:extLst>
              <a:ext uri="{FF2B5EF4-FFF2-40B4-BE49-F238E27FC236}">
                <a16:creationId xmlns:a16="http://schemas.microsoft.com/office/drawing/2014/main" id="{8C839579-E03C-CE81-97F9-2117BD17A0B8}"/>
              </a:ext>
            </a:extLst>
          </p:cNvPr>
          <p:cNvSpPr>
            <a:spLocks noChangeAspect="1"/>
          </p:cNvSpPr>
          <p:nvPr/>
        </p:nvSpPr>
        <p:spPr>
          <a:xfrm>
            <a:off x="5456347" y="1049257"/>
            <a:ext cx="1005840" cy="1005840"/>
          </a:xfrm>
          <a:custGeom>
            <a:avLst/>
            <a:gdLst>
              <a:gd name="connsiteX0" fmla="*/ 0 w 834925"/>
              <a:gd name="connsiteY0" fmla="*/ 417463 h 834925"/>
              <a:gd name="connsiteX1" fmla="*/ 417463 w 834925"/>
              <a:gd name="connsiteY1" fmla="*/ 0 h 834925"/>
              <a:gd name="connsiteX2" fmla="*/ 834926 w 834925"/>
              <a:gd name="connsiteY2" fmla="*/ 417463 h 834925"/>
              <a:gd name="connsiteX3" fmla="*/ 417463 w 834925"/>
              <a:gd name="connsiteY3" fmla="*/ 834926 h 834925"/>
              <a:gd name="connsiteX4" fmla="*/ 0 w 834925"/>
              <a:gd name="connsiteY4" fmla="*/ 417463 h 834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925" h="834925">
                <a:moveTo>
                  <a:pt x="0" y="417463"/>
                </a:moveTo>
                <a:cubicBezTo>
                  <a:pt x="0" y="186905"/>
                  <a:pt x="186905" y="0"/>
                  <a:pt x="417463" y="0"/>
                </a:cubicBezTo>
                <a:cubicBezTo>
                  <a:pt x="648021" y="0"/>
                  <a:pt x="834926" y="186905"/>
                  <a:pt x="834926" y="417463"/>
                </a:cubicBezTo>
                <a:cubicBezTo>
                  <a:pt x="834926" y="648021"/>
                  <a:pt x="648021" y="834926"/>
                  <a:pt x="417463" y="834926"/>
                </a:cubicBezTo>
                <a:cubicBezTo>
                  <a:pt x="186905" y="834926"/>
                  <a:pt x="0" y="648021"/>
                  <a:pt x="0" y="41746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272" tIns="122272" rIns="122272" bIns="122272" numCol="1" spcCol="1270" anchor="ctr" anchorCtr="0">
            <a:noAutofit/>
          </a:bodyPr>
          <a:lstStyle/>
          <a:p>
            <a:pPr marL="0" lvl="0" indent="0" algn="ctr" defTabSz="266700">
              <a:lnSpc>
                <a:spcPct val="90000"/>
              </a:lnSpc>
              <a:spcBef>
                <a:spcPct val="0"/>
              </a:spcBef>
              <a:spcAft>
                <a:spcPct val="35000"/>
              </a:spcAft>
              <a:buNone/>
            </a:pPr>
            <a:r>
              <a:rPr lang="en-IN" sz="800" b="1" kern="1200" dirty="0">
                <a:latin typeface="CiscoSansTT Light" panose="020B0503020201020303" pitchFamily="34" charset="0"/>
                <a:cs typeface="CiscoSansTT Light" panose="020B0503020201020303" pitchFamily="34" charset="0"/>
              </a:rPr>
              <a:t>Supplier</a:t>
            </a:r>
            <a:endParaRPr lang="en-IN" sz="1100" b="1" kern="1200" dirty="0">
              <a:latin typeface="CiscoSansTT Light" panose="020B0503020201020303" pitchFamily="34" charset="0"/>
              <a:cs typeface="CiscoSansTT Light" panose="020B0503020201020303" pitchFamily="34" charset="0"/>
            </a:endParaRPr>
          </a:p>
        </p:txBody>
      </p:sp>
      <p:sp>
        <p:nvSpPr>
          <p:cNvPr id="2" name="TextBox 1">
            <a:extLst>
              <a:ext uri="{FF2B5EF4-FFF2-40B4-BE49-F238E27FC236}">
                <a16:creationId xmlns:a16="http://schemas.microsoft.com/office/drawing/2014/main" id="{2C6AF571-C289-AD09-BBCC-A437F4A7FB76}"/>
              </a:ext>
            </a:extLst>
          </p:cNvPr>
          <p:cNvSpPr txBox="1"/>
          <p:nvPr/>
        </p:nvSpPr>
        <p:spPr>
          <a:xfrm>
            <a:off x="519432" y="4164771"/>
            <a:ext cx="2117755" cy="507831"/>
          </a:xfrm>
          <a:prstGeom prst="rect">
            <a:avLst/>
          </a:prstGeom>
          <a:noFill/>
        </p:spPr>
        <p:txBody>
          <a:bodyPr wrap="square" rtlCol="0">
            <a:spAutoFit/>
          </a:bodyPr>
          <a:lstStyle/>
          <a:p>
            <a:r>
              <a:rPr lang="en-IN" sz="900" dirty="0">
                <a:latin typeface="CiscoSansTT Light" panose="020B0503020201020303" pitchFamily="34" charset="0"/>
                <a:cs typeface="CiscoSansTT Light" panose="020B0503020201020303" pitchFamily="34" charset="0"/>
              </a:rPr>
              <a:t>Note – The timeline for PR/PO will depend based on Cisco’s business requirements</a:t>
            </a:r>
          </a:p>
        </p:txBody>
      </p:sp>
      <p:sp>
        <p:nvSpPr>
          <p:cNvPr id="3" name="Title 2">
            <a:extLst>
              <a:ext uri="{FF2B5EF4-FFF2-40B4-BE49-F238E27FC236}">
                <a16:creationId xmlns:a16="http://schemas.microsoft.com/office/drawing/2014/main" id="{BD15AAC0-9FB7-231E-5190-94B9C0435F5B}"/>
              </a:ext>
            </a:extLst>
          </p:cNvPr>
          <p:cNvSpPr>
            <a:spLocks noGrp="1"/>
          </p:cNvSpPr>
          <p:nvPr>
            <p:ph type="title"/>
          </p:nvPr>
        </p:nvSpPr>
        <p:spPr>
          <a:xfrm>
            <a:off x="437766" y="205690"/>
            <a:ext cx="8345488" cy="731837"/>
          </a:xfrm>
        </p:spPr>
        <p:txBody>
          <a:bodyPr/>
          <a:lstStyle/>
          <a:p>
            <a:r>
              <a:rPr lang="en-US" dirty="0"/>
              <a:t>Expected Flow – Next Steps</a:t>
            </a:r>
          </a:p>
        </p:txBody>
      </p:sp>
    </p:spTree>
    <p:extLst>
      <p:ext uri="{BB962C8B-B14F-4D97-AF65-F5344CB8AC3E}">
        <p14:creationId xmlns:p14="http://schemas.microsoft.com/office/powerpoint/2010/main" val="3783070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B2B02-C071-C968-1E42-5CB93703D73C}"/>
              </a:ext>
            </a:extLst>
          </p:cNvPr>
          <p:cNvSpPr>
            <a:spLocks noGrp="1"/>
          </p:cNvSpPr>
          <p:nvPr>
            <p:ph type="ctrTitle"/>
          </p:nvPr>
        </p:nvSpPr>
        <p:spPr/>
        <p:txBody>
          <a:bodyPr/>
          <a:lstStyle/>
          <a:p>
            <a:r>
              <a:rPr lang="en-US" dirty="0"/>
              <a:t>Account Creation</a:t>
            </a:r>
          </a:p>
        </p:txBody>
      </p:sp>
    </p:spTree>
    <p:extLst>
      <p:ext uri="{BB962C8B-B14F-4D97-AF65-F5344CB8AC3E}">
        <p14:creationId xmlns:p14="http://schemas.microsoft.com/office/powerpoint/2010/main" val="3208576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6E295-2016-DEF7-87AA-10480F56E8E2}"/>
              </a:ext>
            </a:extLst>
          </p:cNvPr>
          <p:cNvSpPr>
            <a:spLocks noGrp="1"/>
          </p:cNvSpPr>
          <p:nvPr>
            <p:ph type="title" idx="4294967295"/>
          </p:nvPr>
        </p:nvSpPr>
        <p:spPr>
          <a:xfrm>
            <a:off x="569611" y="1599543"/>
            <a:ext cx="7727224" cy="539555"/>
          </a:xfrm>
          <a:noFill/>
        </p:spPr>
        <p:txBody>
          <a:bodyPr wrap="square" rtlCol="0">
            <a:spAutoFit/>
          </a:bodyPr>
          <a:lstStyle/>
          <a:p>
            <a:pPr defTabSz="457200"/>
            <a:r>
              <a:rPr lang="en-US" sz="1800" dirty="0">
                <a:solidFill>
                  <a:schemeClr val="tx1"/>
                </a:solidFill>
                <a:latin typeface="CiscoSansTT Light" panose="020B0503020201020303" pitchFamily="34" charset="0"/>
                <a:ea typeface="ＭＳ Ｐゴシック" charset="0"/>
                <a:cs typeface="CiscoSansTT Light" panose="020B0503020201020303" pitchFamily="34" charset="0"/>
              </a:rPr>
              <a:t>Initial PO copy email sent to supplier’s registered email ID from SAP Business Network - </a:t>
            </a:r>
            <a:r>
              <a:rPr lang="en-US" sz="1800" u="sng" kern="0" dirty="0">
                <a:solidFill>
                  <a:srgbClr val="0000FF"/>
                </a:solidFill>
                <a:effectLst/>
                <a:latin typeface="CiscoSansTT Light" panose="020B0503020201020303" pitchFamily="34" charset="0"/>
                <a:ea typeface="Calibri" panose="020F0502020204030204" pitchFamily="34" charset="0"/>
                <a:cs typeface="CiscoSansTT Light" panose="020B0503020201020303" pitchFamily="34" charset="0"/>
                <a:hlinkClick r:id="rId2"/>
              </a:rPr>
              <a:t>ordersender-prod@ansmtp.ariba.com</a:t>
            </a:r>
            <a:endParaRPr lang="en-US" sz="1800" dirty="0">
              <a:solidFill>
                <a:schemeClr val="tx1"/>
              </a:solidFill>
              <a:latin typeface="CiscoSansTT Light" panose="020B0503020201020303" pitchFamily="34" charset="0"/>
              <a:ea typeface="ＭＳ Ｐゴシック" charset="0"/>
              <a:cs typeface="CiscoSansTT Light" panose="020B0503020201020303" pitchFamily="34" charset="0"/>
            </a:endParaRPr>
          </a:p>
        </p:txBody>
      </p:sp>
      <p:pic>
        <p:nvPicPr>
          <p:cNvPr id="7" name="Content Placeholder 6">
            <a:extLst>
              <a:ext uri="{FF2B5EF4-FFF2-40B4-BE49-F238E27FC236}">
                <a16:creationId xmlns:a16="http://schemas.microsoft.com/office/drawing/2014/main" id="{18D2ED70-7571-D374-219D-66B83A5D4705}"/>
              </a:ext>
            </a:extLst>
          </p:cNvPr>
          <p:cNvPicPr>
            <a:picLocks noGrp="1" noChangeAspect="1"/>
          </p:cNvPicPr>
          <p:nvPr>
            <p:ph idx="4294967295"/>
          </p:nvPr>
        </p:nvPicPr>
        <p:blipFill>
          <a:blip r:embed="rId3"/>
          <a:stretch>
            <a:fillRect/>
          </a:stretch>
        </p:blipFill>
        <p:spPr>
          <a:xfrm>
            <a:off x="628650" y="2138673"/>
            <a:ext cx="7886700" cy="1724596"/>
          </a:xfrm>
        </p:spPr>
      </p:pic>
      <p:pic>
        <p:nvPicPr>
          <p:cNvPr id="12" name="Picture 11">
            <a:extLst>
              <a:ext uri="{FF2B5EF4-FFF2-40B4-BE49-F238E27FC236}">
                <a16:creationId xmlns:a16="http://schemas.microsoft.com/office/drawing/2014/main" id="{B3A533D8-C311-0271-5EBC-21E5DF840332}"/>
              </a:ext>
            </a:extLst>
          </p:cNvPr>
          <p:cNvPicPr>
            <a:picLocks noChangeAspect="1"/>
          </p:cNvPicPr>
          <p:nvPr/>
        </p:nvPicPr>
        <p:blipFill>
          <a:blip r:embed="rId4"/>
          <a:stretch>
            <a:fillRect/>
          </a:stretch>
        </p:blipFill>
        <p:spPr>
          <a:xfrm>
            <a:off x="831245" y="2571750"/>
            <a:ext cx="7373933" cy="1501067"/>
          </a:xfrm>
          <a:prstGeom prst="rect">
            <a:avLst/>
          </a:prstGeom>
          <a:ln>
            <a:solidFill>
              <a:schemeClr val="tx1">
                <a:lumMod val="10000"/>
                <a:lumOff val="90000"/>
              </a:schemeClr>
            </a:solidFill>
          </a:ln>
        </p:spPr>
      </p:pic>
      <p:sp>
        <p:nvSpPr>
          <p:cNvPr id="3" name="Title 2">
            <a:extLst>
              <a:ext uri="{FF2B5EF4-FFF2-40B4-BE49-F238E27FC236}">
                <a16:creationId xmlns:a16="http://schemas.microsoft.com/office/drawing/2014/main" id="{C49A75A8-83AD-32EC-BA48-C7E5F473CE20}"/>
              </a:ext>
            </a:extLst>
          </p:cNvPr>
          <p:cNvSpPr txBox="1">
            <a:spLocks/>
          </p:cNvSpPr>
          <p:nvPr/>
        </p:nvSpPr>
        <p:spPr bwMode="auto">
          <a:xfrm>
            <a:off x="345468" y="181297"/>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dirty="0"/>
              <a:t>Account Creation</a:t>
            </a:r>
          </a:p>
        </p:txBody>
      </p:sp>
    </p:spTree>
    <p:extLst>
      <p:ext uri="{BB962C8B-B14F-4D97-AF65-F5344CB8AC3E}">
        <p14:creationId xmlns:p14="http://schemas.microsoft.com/office/powerpoint/2010/main" val="3199241239"/>
      </p:ext>
    </p:extLst>
  </p:cSld>
  <p:clrMapOvr>
    <a:masterClrMapping/>
  </p:clrMapOvr>
  <p:transition spd="med" advClick="0" advTm="3000">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91990D01-8D1A-8842-C3CD-DE50C13D3FB1}"/>
              </a:ext>
            </a:extLst>
          </p:cNvPr>
          <p:cNvSpPr txBox="1"/>
          <p:nvPr/>
        </p:nvSpPr>
        <p:spPr>
          <a:xfrm>
            <a:off x="849549" y="955598"/>
            <a:ext cx="7771978" cy="9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rtlCol="0" anchor="ctr" anchorCtr="0" compatLnSpc="1">
            <a:prstTxWarp prst="textNoShape">
              <a:avLst/>
            </a:prstTxWarp>
            <a:spAutoFit/>
          </a:bodyPr>
          <a:lstStyle>
            <a:lvl1pPr eaLnBrk="1" hangingPunct="1">
              <a:lnSpc>
                <a:spcPct val="80000"/>
              </a:lnSpc>
              <a:defRPr lang="en-US" sz="1800" b="0" i="0" u="none" dirty="0">
                <a:latin typeface="+mn-lt"/>
              </a:defRPr>
            </a:lvl1pPr>
            <a:lvl2pPr defTabSz="684213" eaLnBrk="1" hangingPunct="1">
              <a:lnSpc>
                <a:spcPct val="80000"/>
              </a:lnSpc>
              <a:defRPr sz="3200">
                <a:solidFill>
                  <a:srgbClr val="676767"/>
                </a:solidFill>
              </a:defRPr>
            </a:lvl2pPr>
            <a:lvl3pPr defTabSz="684213" eaLnBrk="1" hangingPunct="1">
              <a:lnSpc>
                <a:spcPct val="80000"/>
              </a:lnSpc>
              <a:defRPr sz="3200">
                <a:solidFill>
                  <a:srgbClr val="676767"/>
                </a:solidFill>
              </a:defRPr>
            </a:lvl3pPr>
            <a:lvl4pPr defTabSz="684213" eaLnBrk="1" hangingPunct="1">
              <a:lnSpc>
                <a:spcPct val="80000"/>
              </a:lnSpc>
              <a:defRPr sz="3200">
                <a:solidFill>
                  <a:srgbClr val="676767"/>
                </a:solidFill>
              </a:defRPr>
            </a:lvl4pPr>
            <a:lvl5pPr defTabSz="684213" eaLnBrk="1" hangingPunct="1">
              <a:lnSpc>
                <a:spcPct val="80000"/>
              </a:lnSpc>
              <a:defRPr sz="3200">
                <a:solidFill>
                  <a:srgbClr val="676767"/>
                </a:solidFill>
              </a:defRPr>
            </a:lvl5pPr>
            <a:lvl6pPr marL="457200" defTabSz="684213" fontAlgn="base">
              <a:lnSpc>
                <a:spcPct val="80000"/>
              </a:lnSpc>
              <a:spcBef>
                <a:spcPct val="0"/>
              </a:spcBef>
              <a:spcAft>
                <a:spcPct val="0"/>
              </a:spcAft>
              <a:defRPr sz="3200">
                <a:solidFill>
                  <a:srgbClr val="676767"/>
                </a:solidFill>
              </a:defRPr>
            </a:lvl6pPr>
            <a:lvl7pPr marL="914400" defTabSz="684213" fontAlgn="base">
              <a:lnSpc>
                <a:spcPct val="80000"/>
              </a:lnSpc>
              <a:spcBef>
                <a:spcPct val="0"/>
              </a:spcBef>
              <a:spcAft>
                <a:spcPct val="0"/>
              </a:spcAft>
              <a:defRPr sz="3200">
                <a:solidFill>
                  <a:srgbClr val="676767"/>
                </a:solidFill>
              </a:defRPr>
            </a:lvl7pPr>
            <a:lvl8pPr marL="1371600" defTabSz="684213" fontAlgn="base">
              <a:lnSpc>
                <a:spcPct val="80000"/>
              </a:lnSpc>
              <a:spcBef>
                <a:spcPct val="0"/>
              </a:spcBef>
              <a:spcAft>
                <a:spcPct val="0"/>
              </a:spcAft>
              <a:defRPr sz="3200">
                <a:solidFill>
                  <a:srgbClr val="676767"/>
                </a:solidFill>
              </a:defRPr>
            </a:lvl8pPr>
            <a:lvl9pPr marL="1828800" defTabSz="684213" fontAlgn="base">
              <a:lnSpc>
                <a:spcPct val="80000"/>
              </a:lnSpc>
              <a:spcBef>
                <a:spcPct val="0"/>
              </a:spcBef>
              <a:spcAft>
                <a:spcPct val="0"/>
              </a:spcAft>
              <a:defRPr sz="3200">
                <a:solidFill>
                  <a:srgbClr val="676767"/>
                </a:solidFill>
              </a:defRPr>
            </a:lvl9pPr>
          </a:lstStyle>
          <a:p>
            <a:r>
              <a:rPr lang="en-US" sz="1200" b="1" dirty="0">
                <a:latin typeface="CiscoSansTT Light" panose="020B0503020201020303" pitchFamily="34" charset="0"/>
                <a:cs typeface="CiscoSansTT Light" panose="020B0503020201020303" pitchFamily="34" charset="0"/>
              </a:rPr>
              <a:t>Select the appropriate option from the below:</a:t>
            </a:r>
          </a:p>
          <a:p>
            <a:endParaRPr lang="en-US" sz="1200" dirty="0">
              <a:latin typeface="CiscoSansTT Light" panose="020B0503020201020303" pitchFamily="34" charset="0"/>
              <a:cs typeface="CiscoSansTT Light" panose="020B0503020201020303" pitchFamily="34" charset="0"/>
            </a:endParaRPr>
          </a:p>
          <a:p>
            <a:r>
              <a:rPr lang="en-US" sz="1200" b="1" dirty="0">
                <a:latin typeface="CiscoSansTT Light" panose="020B0503020201020303" pitchFamily="34" charset="0"/>
                <a:cs typeface="CiscoSansTT Light" panose="020B0503020201020303" pitchFamily="34" charset="0"/>
              </a:rPr>
              <a:t>Use Existing Account </a:t>
            </a:r>
            <a:r>
              <a:rPr lang="en-US" sz="1200" dirty="0">
                <a:latin typeface="CiscoSansTT Light" panose="020B0503020201020303" pitchFamily="34" charset="0"/>
                <a:cs typeface="CiscoSansTT Light" panose="020B0503020201020303" pitchFamily="34" charset="0"/>
              </a:rPr>
              <a:t>– In case if you already have an existing account or want to use the same account which was used during onboarding</a:t>
            </a:r>
          </a:p>
          <a:p>
            <a:endParaRPr lang="en-US" sz="1200" dirty="0">
              <a:latin typeface="CiscoSansTT Light" panose="020B0503020201020303" pitchFamily="34" charset="0"/>
              <a:cs typeface="CiscoSansTT Light" panose="020B0503020201020303" pitchFamily="34" charset="0"/>
            </a:endParaRPr>
          </a:p>
          <a:p>
            <a:r>
              <a:rPr lang="en-US" sz="1200" b="1" dirty="0">
                <a:latin typeface="CiscoSansTT Light" panose="020B0503020201020303" pitchFamily="34" charset="0"/>
                <a:cs typeface="CiscoSansTT Light" panose="020B0503020201020303" pitchFamily="34" charset="0"/>
              </a:rPr>
              <a:t>Create New Account </a:t>
            </a:r>
            <a:r>
              <a:rPr lang="en-US" sz="1200" dirty="0">
                <a:latin typeface="CiscoSansTT Light" panose="020B0503020201020303" pitchFamily="34" charset="0"/>
                <a:cs typeface="CiscoSansTT Light" panose="020B0503020201020303" pitchFamily="34" charset="0"/>
              </a:rPr>
              <a:t>– In case you do not have an account or want a new account</a:t>
            </a:r>
          </a:p>
        </p:txBody>
      </p:sp>
      <p:pic>
        <p:nvPicPr>
          <p:cNvPr id="48" name="Picture 47">
            <a:extLst>
              <a:ext uri="{FF2B5EF4-FFF2-40B4-BE49-F238E27FC236}">
                <a16:creationId xmlns:a16="http://schemas.microsoft.com/office/drawing/2014/main" id="{D0D5A94F-8AC1-3576-D82B-A10555EDC81D}"/>
              </a:ext>
            </a:extLst>
          </p:cNvPr>
          <p:cNvPicPr>
            <a:picLocks noChangeAspect="1"/>
          </p:cNvPicPr>
          <p:nvPr/>
        </p:nvPicPr>
        <p:blipFill>
          <a:blip r:embed="rId2"/>
          <a:stretch>
            <a:fillRect/>
          </a:stretch>
        </p:blipFill>
        <p:spPr>
          <a:xfrm>
            <a:off x="972766" y="2073659"/>
            <a:ext cx="6952034" cy="2502469"/>
          </a:xfrm>
          <a:prstGeom prst="rect">
            <a:avLst/>
          </a:prstGeom>
          <a:ln>
            <a:solidFill>
              <a:schemeClr val="tx1">
                <a:lumMod val="10000"/>
                <a:lumOff val="90000"/>
              </a:schemeClr>
            </a:solidFill>
          </a:ln>
        </p:spPr>
      </p:pic>
      <p:sp>
        <p:nvSpPr>
          <p:cNvPr id="2" name="Title 2">
            <a:extLst>
              <a:ext uri="{FF2B5EF4-FFF2-40B4-BE49-F238E27FC236}">
                <a16:creationId xmlns:a16="http://schemas.microsoft.com/office/drawing/2014/main" id="{BB14378C-BCF7-EF36-E48F-AFD8BE22923B}"/>
              </a:ext>
            </a:extLst>
          </p:cNvPr>
          <p:cNvSpPr txBox="1">
            <a:spLocks/>
          </p:cNvSpPr>
          <p:nvPr/>
        </p:nvSpPr>
        <p:spPr bwMode="auto">
          <a:xfrm>
            <a:off x="452003" y="16270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dirty="0"/>
              <a:t>Account Creation</a:t>
            </a:r>
          </a:p>
        </p:txBody>
      </p:sp>
    </p:spTree>
    <p:extLst>
      <p:ext uri="{BB962C8B-B14F-4D97-AF65-F5344CB8AC3E}">
        <p14:creationId xmlns:p14="http://schemas.microsoft.com/office/powerpoint/2010/main" val="384634480"/>
      </p:ext>
    </p:extLst>
  </p:cSld>
  <p:clrMapOvr>
    <a:masterClrMapping/>
  </p:clrMapOvr>
  <p:transition spd="med" advClick="0" advTm="3000">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5BF78FE0-3006-9A4A-A2E2-2038AB764FFD}"/>
              </a:ext>
            </a:extLst>
          </p:cNvPr>
          <p:cNvPicPr>
            <a:picLocks noChangeAspect="1"/>
          </p:cNvPicPr>
          <p:nvPr/>
        </p:nvPicPr>
        <p:blipFill>
          <a:blip r:embed="rId2"/>
          <a:stretch>
            <a:fillRect/>
          </a:stretch>
        </p:blipFill>
        <p:spPr>
          <a:xfrm>
            <a:off x="4237323" y="894954"/>
            <a:ext cx="4134496" cy="3943848"/>
          </a:xfrm>
          <a:prstGeom prst="rect">
            <a:avLst/>
          </a:prstGeom>
          <a:ln>
            <a:solidFill>
              <a:schemeClr val="tx1">
                <a:lumMod val="10000"/>
                <a:lumOff val="90000"/>
              </a:schemeClr>
            </a:solidFill>
          </a:ln>
        </p:spPr>
      </p:pic>
      <p:sp>
        <p:nvSpPr>
          <p:cNvPr id="26" name="TextBox 25">
            <a:extLst>
              <a:ext uri="{FF2B5EF4-FFF2-40B4-BE49-F238E27FC236}">
                <a16:creationId xmlns:a16="http://schemas.microsoft.com/office/drawing/2014/main" id="{C0711B42-F1A1-50C0-A812-A7CA9308A0D2}"/>
              </a:ext>
            </a:extLst>
          </p:cNvPr>
          <p:cNvSpPr txBox="1"/>
          <p:nvPr/>
        </p:nvSpPr>
        <p:spPr>
          <a:xfrm>
            <a:off x="301650" y="1303622"/>
            <a:ext cx="3419569" cy="232559"/>
          </a:xfrm>
          <a:prstGeom prst="rect">
            <a:avLst/>
          </a:prstGeom>
        </p:spPr>
        <p:txBody>
          <a:bodyPr vert="horz" lIns="68580" tIns="34290" rIns="68580" bIns="34290" rtlCol="0" anchor="ctr">
            <a:normAutofit fontScale="85000" lnSpcReduction="20000"/>
          </a:bodyPr>
          <a:lstStyle/>
          <a:p>
            <a:pPr>
              <a:lnSpc>
                <a:spcPct val="90000"/>
              </a:lnSpc>
              <a:spcAft>
                <a:spcPts val="450"/>
              </a:spcAft>
            </a:pPr>
            <a:r>
              <a:rPr lang="en-US" dirty="0">
                <a:latin typeface="CiscoSansTT Light" panose="020B0503020201020303" pitchFamily="34" charset="0"/>
                <a:cs typeface="CiscoSansTT Light" panose="020B0503020201020303" pitchFamily="34" charset="0"/>
              </a:rPr>
              <a:t>Follow these 4 simple steps:</a:t>
            </a:r>
          </a:p>
        </p:txBody>
      </p:sp>
      <p:sp>
        <p:nvSpPr>
          <p:cNvPr id="27" name="TextBox 26">
            <a:extLst>
              <a:ext uri="{FF2B5EF4-FFF2-40B4-BE49-F238E27FC236}">
                <a16:creationId xmlns:a16="http://schemas.microsoft.com/office/drawing/2014/main" id="{A6AC72BB-1A84-303C-933A-64624F997EAE}"/>
              </a:ext>
            </a:extLst>
          </p:cNvPr>
          <p:cNvSpPr txBox="1"/>
          <p:nvPr/>
        </p:nvSpPr>
        <p:spPr>
          <a:xfrm>
            <a:off x="573780" y="1494900"/>
            <a:ext cx="3135969" cy="932884"/>
          </a:xfrm>
          <a:prstGeom prst="rect">
            <a:avLst/>
          </a:prstGeom>
          <a:noFill/>
        </p:spPr>
        <p:txBody>
          <a:bodyPr wrap="square">
            <a:spAutoFit/>
          </a:bodyPr>
          <a:lstStyle/>
          <a:p>
            <a:pPr defTabSz="534924">
              <a:spcAft>
                <a:spcPts val="450"/>
              </a:spcAft>
            </a:pPr>
            <a:r>
              <a:rPr lang="en-US" sz="1053" dirty="0">
                <a:solidFill>
                  <a:srgbClr val="FFC000"/>
                </a:solidFill>
                <a:latin typeface="CiscoSansTT Light" panose="020B0503020201020303" pitchFamily="34" charset="0"/>
                <a:cs typeface="CiscoSansTT Light" panose="020B0503020201020303" pitchFamily="34" charset="0"/>
              </a:rPr>
              <a:t>①</a:t>
            </a:r>
            <a:r>
              <a:rPr lang="en-US" sz="1053" dirty="0">
                <a:latin typeface="CiscoSansTT Light" panose="020B0503020201020303" pitchFamily="34" charset="0"/>
                <a:ea typeface="+mn-ea"/>
                <a:cs typeface="CiscoSansTT Light" panose="020B0503020201020303" pitchFamily="34" charset="0"/>
              </a:rPr>
              <a:t> Enter </a:t>
            </a:r>
            <a:r>
              <a:rPr lang="en-US" sz="1053" b="1" dirty="0">
                <a:latin typeface="CiscoSansTT Light" panose="020B0503020201020303" pitchFamily="34" charset="0"/>
                <a:ea typeface="+mn-ea"/>
                <a:cs typeface="CiscoSansTT Light" panose="020B0503020201020303" pitchFamily="34" charset="0"/>
              </a:rPr>
              <a:t>Company Information </a:t>
            </a:r>
            <a:r>
              <a:rPr lang="en-US" sz="1053" dirty="0">
                <a:latin typeface="CiscoSansTT Light" panose="020B0503020201020303" pitchFamily="34" charset="0"/>
                <a:ea typeface="+mn-ea"/>
                <a:cs typeface="CiscoSansTT Light" panose="020B0503020201020303" pitchFamily="34" charset="0"/>
              </a:rPr>
              <a:t>fields marked   required with an asterisk (*) including: </a:t>
            </a:r>
          </a:p>
          <a:p>
            <a:pPr marL="434626" lvl="1" indent="-167164" defTabSz="534924">
              <a:spcAft>
                <a:spcPts val="450"/>
              </a:spcAft>
              <a:buFont typeface="Arial" panose="020B0604020202020204" pitchFamily="34" charset="0"/>
              <a:buChar char="•"/>
            </a:pPr>
            <a:r>
              <a:rPr lang="en-US" sz="702" b="1" dirty="0">
                <a:latin typeface="CiscoSansTT Light" panose="020B0503020201020303" pitchFamily="34" charset="0"/>
                <a:ea typeface="+mn-ea"/>
                <a:cs typeface="CiscoSansTT Light" panose="020B0503020201020303" pitchFamily="34" charset="0"/>
              </a:rPr>
              <a:t>Company Name</a:t>
            </a:r>
          </a:p>
          <a:p>
            <a:pPr marL="434626" lvl="1" indent="-167164" defTabSz="534924">
              <a:spcAft>
                <a:spcPts val="450"/>
              </a:spcAft>
              <a:buFont typeface="Arial" panose="020B0604020202020204" pitchFamily="34" charset="0"/>
              <a:buChar char="•"/>
            </a:pPr>
            <a:r>
              <a:rPr lang="en-US" sz="702" b="1" dirty="0">
                <a:latin typeface="CiscoSansTT Light" panose="020B0503020201020303" pitchFamily="34" charset="0"/>
                <a:ea typeface="+mn-ea"/>
                <a:cs typeface="CiscoSansTT Light" panose="020B0503020201020303" pitchFamily="34" charset="0"/>
              </a:rPr>
              <a:t>Country</a:t>
            </a:r>
          </a:p>
          <a:p>
            <a:pPr marL="434626" lvl="1" indent="-167164" defTabSz="534924">
              <a:spcAft>
                <a:spcPts val="450"/>
              </a:spcAft>
              <a:buFont typeface="Arial" panose="020B0604020202020204" pitchFamily="34" charset="0"/>
              <a:buChar char="•"/>
            </a:pPr>
            <a:r>
              <a:rPr lang="en-US" sz="702" b="1" dirty="0">
                <a:latin typeface="CiscoSansTT Light" panose="020B0503020201020303" pitchFamily="34" charset="0"/>
                <a:ea typeface="+mn-ea"/>
                <a:cs typeface="CiscoSansTT Light" panose="020B0503020201020303" pitchFamily="34" charset="0"/>
              </a:rPr>
              <a:t>Address</a:t>
            </a:r>
            <a:endParaRPr lang="en-US" sz="900" b="1" dirty="0">
              <a:latin typeface="CiscoSansTT Light" panose="020B0503020201020303" pitchFamily="34" charset="0"/>
              <a:cs typeface="CiscoSansTT Light" panose="020B0503020201020303" pitchFamily="34" charset="0"/>
            </a:endParaRPr>
          </a:p>
        </p:txBody>
      </p:sp>
      <p:sp>
        <p:nvSpPr>
          <p:cNvPr id="28" name="TextBox 27">
            <a:extLst>
              <a:ext uri="{FF2B5EF4-FFF2-40B4-BE49-F238E27FC236}">
                <a16:creationId xmlns:a16="http://schemas.microsoft.com/office/drawing/2014/main" id="{B13C09AB-1418-A5C0-AE65-417E33DD1EB3}"/>
              </a:ext>
            </a:extLst>
          </p:cNvPr>
          <p:cNvSpPr txBox="1"/>
          <p:nvPr/>
        </p:nvSpPr>
        <p:spPr>
          <a:xfrm>
            <a:off x="585250" y="2372636"/>
            <a:ext cx="3135969" cy="1105046"/>
          </a:xfrm>
          <a:prstGeom prst="rect">
            <a:avLst/>
          </a:prstGeom>
          <a:noFill/>
        </p:spPr>
        <p:txBody>
          <a:bodyPr wrap="square">
            <a:spAutoFit/>
          </a:bodyPr>
          <a:lstStyle/>
          <a:p>
            <a:pPr defTabSz="534924">
              <a:spcAft>
                <a:spcPts val="450"/>
              </a:spcAft>
            </a:pPr>
            <a:r>
              <a:rPr lang="en-US" sz="1053" dirty="0">
                <a:solidFill>
                  <a:srgbClr val="FFC000"/>
                </a:solidFill>
                <a:latin typeface="CiscoSansTT Light" panose="020B0503020201020303" pitchFamily="34" charset="0"/>
                <a:cs typeface="CiscoSansTT Light" panose="020B0503020201020303" pitchFamily="34" charset="0"/>
              </a:rPr>
              <a:t>②</a:t>
            </a:r>
            <a:r>
              <a:rPr lang="en-US" sz="1053" dirty="0">
                <a:latin typeface="CiscoSansTT Light" panose="020B0503020201020303" pitchFamily="34" charset="0"/>
                <a:ea typeface="+mn-ea"/>
                <a:cs typeface="CiscoSansTT Light" panose="020B0503020201020303" pitchFamily="34" charset="0"/>
              </a:rPr>
              <a:t> Enter User </a:t>
            </a:r>
            <a:r>
              <a:rPr lang="en-US" sz="1053" b="1" dirty="0">
                <a:latin typeface="CiscoSansTT Light" panose="020B0503020201020303" pitchFamily="34" charset="0"/>
                <a:ea typeface="+mn-ea"/>
                <a:cs typeface="CiscoSansTT Light" panose="020B0503020201020303" pitchFamily="34" charset="0"/>
              </a:rPr>
              <a:t>Account information</a:t>
            </a:r>
            <a:r>
              <a:rPr lang="en-US" sz="1053" dirty="0">
                <a:latin typeface="CiscoSansTT Light" panose="020B0503020201020303" pitchFamily="34" charset="0"/>
                <a:ea typeface="+mn-ea"/>
                <a:cs typeface="CiscoSansTT Light" panose="020B0503020201020303" pitchFamily="34" charset="0"/>
              </a:rPr>
              <a:t> marked required with an asterisk (*) including: </a:t>
            </a:r>
          </a:p>
          <a:p>
            <a:pPr marL="434626" lvl="1" indent="-167164" defTabSz="534924">
              <a:spcAft>
                <a:spcPts val="450"/>
              </a:spcAft>
              <a:buFont typeface="Arial" panose="020B0604020202020204" pitchFamily="34" charset="0"/>
              <a:buChar char="•"/>
            </a:pPr>
            <a:r>
              <a:rPr lang="en-US" sz="702" b="1" dirty="0">
                <a:latin typeface="CiscoSansTT Light" panose="020B0503020201020303" pitchFamily="34" charset="0"/>
                <a:ea typeface="+mn-ea"/>
                <a:cs typeface="CiscoSansTT Light" panose="020B0503020201020303" pitchFamily="34" charset="0"/>
              </a:rPr>
              <a:t>Name</a:t>
            </a:r>
          </a:p>
          <a:p>
            <a:pPr marL="434626" lvl="1" indent="-167164" defTabSz="534924">
              <a:spcAft>
                <a:spcPts val="450"/>
              </a:spcAft>
              <a:buFont typeface="Arial" panose="020B0604020202020204" pitchFamily="34" charset="0"/>
              <a:buChar char="•"/>
            </a:pPr>
            <a:r>
              <a:rPr lang="en-US" sz="702" b="1" dirty="0">
                <a:latin typeface="CiscoSansTT Light" panose="020B0503020201020303" pitchFamily="34" charset="0"/>
                <a:ea typeface="+mn-ea"/>
                <a:cs typeface="CiscoSansTT Light" panose="020B0503020201020303" pitchFamily="34" charset="0"/>
              </a:rPr>
              <a:t>Email Address</a:t>
            </a:r>
          </a:p>
          <a:p>
            <a:pPr marL="434626" lvl="1" indent="-167164" defTabSz="534924">
              <a:spcAft>
                <a:spcPts val="450"/>
              </a:spcAft>
              <a:buFont typeface="Arial" panose="020B0604020202020204" pitchFamily="34" charset="0"/>
              <a:buChar char="•"/>
            </a:pPr>
            <a:r>
              <a:rPr lang="en-US" sz="702" b="1" dirty="0">
                <a:latin typeface="CiscoSansTT Light" panose="020B0503020201020303" pitchFamily="34" charset="0"/>
                <a:ea typeface="+mn-ea"/>
                <a:cs typeface="CiscoSansTT Light" panose="020B0503020201020303" pitchFamily="34" charset="0"/>
              </a:rPr>
              <a:t>Username (if not the same as email address)</a:t>
            </a:r>
          </a:p>
          <a:p>
            <a:pPr marL="434626" lvl="1" indent="-167164" defTabSz="534924">
              <a:spcAft>
                <a:spcPts val="450"/>
              </a:spcAft>
              <a:buFont typeface="Arial" panose="020B0604020202020204" pitchFamily="34" charset="0"/>
              <a:buChar char="•"/>
            </a:pPr>
            <a:r>
              <a:rPr lang="en-US" sz="702" b="1" dirty="0">
                <a:latin typeface="CiscoSansTT Light" panose="020B0503020201020303" pitchFamily="34" charset="0"/>
                <a:ea typeface="+mn-ea"/>
                <a:cs typeface="CiscoSansTT Light" panose="020B0503020201020303" pitchFamily="34" charset="0"/>
              </a:rPr>
              <a:t>Password</a:t>
            </a:r>
            <a:endParaRPr lang="en-US" sz="900" b="1" dirty="0">
              <a:latin typeface="CiscoSansTT Light" panose="020B0503020201020303" pitchFamily="34" charset="0"/>
              <a:cs typeface="CiscoSansTT Light" panose="020B0503020201020303" pitchFamily="34" charset="0"/>
            </a:endParaRPr>
          </a:p>
        </p:txBody>
      </p:sp>
      <p:sp>
        <p:nvSpPr>
          <p:cNvPr id="29" name="TextBox 28">
            <a:extLst>
              <a:ext uri="{FF2B5EF4-FFF2-40B4-BE49-F238E27FC236}">
                <a16:creationId xmlns:a16="http://schemas.microsoft.com/office/drawing/2014/main" id="{92593420-2E72-A1B1-72F4-BE3DB3B162F0}"/>
              </a:ext>
            </a:extLst>
          </p:cNvPr>
          <p:cNvSpPr txBox="1"/>
          <p:nvPr/>
        </p:nvSpPr>
        <p:spPr>
          <a:xfrm>
            <a:off x="573780" y="3503531"/>
            <a:ext cx="2981335" cy="416396"/>
          </a:xfrm>
          <a:prstGeom prst="rect">
            <a:avLst/>
          </a:prstGeom>
          <a:noFill/>
        </p:spPr>
        <p:txBody>
          <a:bodyPr wrap="square">
            <a:spAutoFit/>
          </a:bodyPr>
          <a:lstStyle/>
          <a:p>
            <a:pPr defTabSz="534924">
              <a:spcAft>
                <a:spcPts val="450"/>
              </a:spcAft>
            </a:pPr>
            <a:r>
              <a:rPr lang="en-US" sz="1053" dirty="0">
                <a:solidFill>
                  <a:srgbClr val="FFC000"/>
                </a:solidFill>
                <a:latin typeface="CiscoSansTT Light" panose="020B0503020201020303" pitchFamily="34" charset="0"/>
                <a:cs typeface="CiscoSansTT Light" panose="020B0503020201020303" pitchFamily="34" charset="0"/>
              </a:rPr>
              <a:t>③</a:t>
            </a:r>
            <a:r>
              <a:rPr lang="en-US" sz="1053" dirty="0">
                <a:latin typeface="CiscoSansTT Light" panose="020B0503020201020303" pitchFamily="34" charset="0"/>
                <a:ea typeface="+mn-ea"/>
                <a:cs typeface="CiscoSansTT Light" panose="020B0503020201020303" pitchFamily="34" charset="0"/>
              </a:rPr>
              <a:t> Accept the </a:t>
            </a:r>
            <a:r>
              <a:rPr lang="en-US" sz="1053" b="1" dirty="0">
                <a:latin typeface="CiscoSansTT Light" panose="020B0503020201020303" pitchFamily="34" charset="0"/>
                <a:ea typeface="+mn-ea"/>
                <a:cs typeface="CiscoSansTT Light" panose="020B0503020201020303" pitchFamily="34" charset="0"/>
              </a:rPr>
              <a:t>Terms of Use </a:t>
            </a:r>
            <a:r>
              <a:rPr lang="en-US" sz="1053" dirty="0">
                <a:latin typeface="CiscoSansTT Light" panose="020B0503020201020303" pitchFamily="34" charset="0"/>
                <a:ea typeface="+mn-ea"/>
                <a:cs typeface="CiscoSansTT Light" panose="020B0503020201020303" pitchFamily="34" charset="0"/>
              </a:rPr>
              <a:t>by checking the box. </a:t>
            </a:r>
            <a:endParaRPr lang="en-US" dirty="0">
              <a:latin typeface="CiscoSansTT Light" panose="020B0503020201020303" pitchFamily="34" charset="0"/>
              <a:cs typeface="CiscoSansTT Light" panose="020B0503020201020303" pitchFamily="34" charset="0"/>
            </a:endParaRPr>
          </a:p>
        </p:txBody>
      </p:sp>
      <p:sp>
        <p:nvSpPr>
          <p:cNvPr id="30" name="TextBox 29">
            <a:extLst>
              <a:ext uri="{FF2B5EF4-FFF2-40B4-BE49-F238E27FC236}">
                <a16:creationId xmlns:a16="http://schemas.microsoft.com/office/drawing/2014/main" id="{1E4A2727-CC7C-F968-7CEE-5A793DA3D7A6}"/>
              </a:ext>
            </a:extLst>
          </p:cNvPr>
          <p:cNvSpPr txBox="1"/>
          <p:nvPr/>
        </p:nvSpPr>
        <p:spPr>
          <a:xfrm>
            <a:off x="581194" y="3952486"/>
            <a:ext cx="3350195" cy="416396"/>
          </a:xfrm>
          <a:prstGeom prst="rect">
            <a:avLst/>
          </a:prstGeom>
          <a:noFill/>
        </p:spPr>
        <p:txBody>
          <a:bodyPr wrap="square">
            <a:spAutoFit/>
          </a:bodyPr>
          <a:lstStyle/>
          <a:p>
            <a:pPr defTabSz="534924">
              <a:spcAft>
                <a:spcPts val="450"/>
              </a:spcAft>
            </a:pPr>
            <a:r>
              <a:rPr lang="en-US" sz="1053" dirty="0">
                <a:solidFill>
                  <a:srgbClr val="FFC000"/>
                </a:solidFill>
                <a:latin typeface="CiscoSansTT Light" panose="020B0503020201020303" pitchFamily="34" charset="0"/>
                <a:cs typeface="CiscoSansTT Light" panose="020B0503020201020303" pitchFamily="34" charset="0"/>
              </a:rPr>
              <a:t>④</a:t>
            </a:r>
            <a:r>
              <a:rPr lang="en-US" sz="1053" dirty="0">
                <a:latin typeface="CiscoSansTT Light" panose="020B0503020201020303" pitchFamily="34" charset="0"/>
                <a:ea typeface="+mn-ea"/>
                <a:cs typeface="CiscoSansTT Light" panose="020B0503020201020303" pitchFamily="34" charset="0"/>
              </a:rPr>
              <a:t> Click </a:t>
            </a:r>
            <a:r>
              <a:rPr lang="en-US" sz="1053" b="1" dirty="0">
                <a:latin typeface="CiscoSansTT Light" panose="020B0503020201020303" pitchFamily="34" charset="0"/>
                <a:ea typeface="+mn-ea"/>
                <a:cs typeface="CiscoSansTT Light" panose="020B0503020201020303" pitchFamily="34" charset="0"/>
              </a:rPr>
              <a:t>Create Account</a:t>
            </a:r>
            <a:r>
              <a:rPr lang="en-US" sz="1053" dirty="0">
                <a:latin typeface="CiscoSansTT Light" panose="020B0503020201020303" pitchFamily="34" charset="0"/>
                <a:ea typeface="+mn-ea"/>
                <a:cs typeface="CiscoSansTT Light" panose="020B0503020201020303" pitchFamily="34" charset="0"/>
              </a:rPr>
              <a:t> to proceed to your home screen</a:t>
            </a:r>
            <a:endParaRPr lang="en-US" dirty="0">
              <a:latin typeface="CiscoSansTT Light" panose="020B0503020201020303" pitchFamily="34" charset="0"/>
              <a:cs typeface="CiscoSansTT Light" panose="020B0503020201020303" pitchFamily="34" charset="0"/>
            </a:endParaRPr>
          </a:p>
        </p:txBody>
      </p:sp>
      <p:sp>
        <p:nvSpPr>
          <p:cNvPr id="2" name="Title 2">
            <a:extLst>
              <a:ext uri="{FF2B5EF4-FFF2-40B4-BE49-F238E27FC236}">
                <a16:creationId xmlns:a16="http://schemas.microsoft.com/office/drawing/2014/main" id="{3EE8AECF-4AD1-A876-B4BF-BF42485D70F1}"/>
              </a:ext>
            </a:extLst>
          </p:cNvPr>
          <p:cNvSpPr txBox="1">
            <a:spLocks/>
          </p:cNvSpPr>
          <p:nvPr/>
        </p:nvSpPr>
        <p:spPr bwMode="auto">
          <a:xfrm>
            <a:off x="399256" y="163116"/>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dirty="0"/>
              <a:t>Registering as a new user</a:t>
            </a:r>
          </a:p>
        </p:txBody>
      </p:sp>
    </p:spTree>
    <p:extLst>
      <p:ext uri="{BB962C8B-B14F-4D97-AF65-F5344CB8AC3E}">
        <p14:creationId xmlns:p14="http://schemas.microsoft.com/office/powerpoint/2010/main" val="2808497107"/>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dissolve">
                                      <p:cBhvr>
                                        <p:cTn id="11" dur="500"/>
                                        <p:tgtEl>
                                          <p:spTgt spid="26"/>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27"/>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28"/>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29"/>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499"/>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1FD172B-A413-70A8-BADE-6C07ADBC01D8}"/>
              </a:ext>
            </a:extLst>
          </p:cNvPr>
          <p:cNvPicPr>
            <a:picLocks noChangeAspect="1"/>
          </p:cNvPicPr>
          <p:nvPr/>
        </p:nvPicPr>
        <p:blipFill>
          <a:blip r:embed="rId2"/>
          <a:stretch>
            <a:fillRect/>
          </a:stretch>
        </p:blipFill>
        <p:spPr>
          <a:xfrm>
            <a:off x="1177264" y="1390911"/>
            <a:ext cx="7062737" cy="3042544"/>
          </a:xfrm>
          <a:prstGeom prst="rect">
            <a:avLst/>
          </a:prstGeom>
          <a:ln>
            <a:solidFill>
              <a:schemeClr val="tx1">
                <a:lumMod val="10000"/>
                <a:lumOff val="90000"/>
              </a:schemeClr>
            </a:solidFill>
          </a:ln>
        </p:spPr>
      </p:pic>
      <p:sp>
        <p:nvSpPr>
          <p:cNvPr id="2" name="Title 2">
            <a:extLst>
              <a:ext uri="{FF2B5EF4-FFF2-40B4-BE49-F238E27FC236}">
                <a16:creationId xmlns:a16="http://schemas.microsoft.com/office/drawing/2014/main" id="{77AC548E-3C41-4F2C-578A-F40F84C3B1BD}"/>
              </a:ext>
            </a:extLst>
          </p:cNvPr>
          <p:cNvSpPr txBox="1">
            <a:spLocks/>
          </p:cNvSpPr>
          <p:nvPr/>
        </p:nvSpPr>
        <p:spPr bwMode="auto">
          <a:xfrm>
            <a:off x="354377" y="314400"/>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dirty="0"/>
              <a:t>Continue with the account creation</a:t>
            </a:r>
          </a:p>
        </p:txBody>
      </p:sp>
    </p:spTree>
    <p:extLst>
      <p:ext uri="{BB962C8B-B14F-4D97-AF65-F5344CB8AC3E}">
        <p14:creationId xmlns:p14="http://schemas.microsoft.com/office/powerpoint/2010/main" val="3638674267"/>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500"/>
                            </p:stCondLst>
                            <p:childTnLst>
                              <p:par>
                                <p:cTn id="9" presetID="9" presetClass="exit" presetSubtype="0" fill="hold" nodeType="afterEffect">
                                  <p:stCondLst>
                                    <p:cond delay="0"/>
                                  </p:stCondLst>
                                  <p:childTnLst>
                                    <p:animEffect transition="out" filter="dissolve">
                                      <p:cBhvr>
                                        <p:cTn id="10" dur="1250"/>
                                        <p:tgtEl>
                                          <p:spTgt spid="13"/>
                                        </p:tgtEl>
                                      </p:cBhvr>
                                    </p:animEffect>
                                    <p:set>
                                      <p:cBhvr>
                                        <p:cTn id="11" dur="1" fill="hold">
                                          <p:stCondLst>
                                            <p:cond delay="124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3075D08-353E-9CD9-73AF-F26C5F9ED8D2}"/>
              </a:ext>
            </a:extLst>
          </p:cNvPr>
          <p:cNvPicPr>
            <a:picLocks noChangeAspect="1"/>
          </p:cNvPicPr>
          <p:nvPr/>
        </p:nvPicPr>
        <p:blipFill>
          <a:blip r:embed="rId2"/>
          <a:stretch>
            <a:fillRect/>
          </a:stretch>
        </p:blipFill>
        <p:spPr>
          <a:xfrm>
            <a:off x="1386780" y="1796839"/>
            <a:ext cx="6255038" cy="2706859"/>
          </a:xfrm>
          <a:prstGeom prst="rect">
            <a:avLst/>
          </a:prstGeom>
        </p:spPr>
      </p:pic>
      <p:sp>
        <p:nvSpPr>
          <p:cNvPr id="17" name="TextBox 16">
            <a:extLst>
              <a:ext uri="{FF2B5EF4-FFF2-40B4-BE49-F238E27FC236}">
                <a16:creationId xmlns:a16="http://schemas.microsoft.com/office/drawing/2014/main" id="{10CC48A6-6686-3EAE-4DBB-5D078262BC26}"/>
              </a:ext>
            </a:extLst>
          </p:cNvPr>
          <p:cNvSpPr txBox="1"/>
          <p:nvPr/>
        </p:nvSpPr>
        <p:spPr>
          <a:xfrm>
            <a:off x="492401" y="1168207"/>
            <a:ext cx="5235539" cy="523220"/>
          </a:xfrm>
          <a:prstGeom prst="rect">
            <a:avLst/>
          </a:prstGeom>
          <a:noFill/>
        </p:spPr>
        <p:txBody>
          <a:bodyPr wrap="square" rtlCol="0">
            <a:spAutoFit/>
          </a:bodyPr>
          <a:lstStyle/>
          <a:p>
            <a:r>
              <a:rPr lang="en-US" sz="1400" dirty="0">
                <a:latin typeface="+mn-lt"/>
              </a:rPr>
              <a:t>You will be prompted with the successful account creation. Click here to log into the portal.</a:t>
            </a:r>
          </a:p>
        </p:txBody>
      </p:sp>
      <p:sp>
        <p:nvSpPr>
          <p:cNvPr id="2" name="Title 2">
            <a:extLst>
              <a:ext uri="{FF2B5EF4-FFF2-40B4-BE49-F238E27FC236}">
                <a16:creationId xmlns:a16="http://schemas.microsoft.com/office/drawing/2014/main" id="{2762C930-515C-435E-F684-69D480E17C10}"/>
              </a:ext>
            </a:extLst>
          </p:cNvPr>
          <p:cNvSpPr txBox="1">
            <a:spLocks/>
          </p:cNvSpPr>
          <p:nvPr/>
        </p:nvSpPr>
        <p:spPr bwMode="auto">
          <a:xfrm>
            <a:off x="399256" y="330959"/>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dirty="0"/>
              <a:t>Successful account creation</a:t>
            </a:r>
          </a:p>
        </p:txBody>
      </p:sp>
    </p:spTree>
    <p:extLst>
      <p:ext uri="{BB962C8B-B14F-4D97-AF65-F5344CB8AC3E}">
        <p14:creationId xmlns:p14="http://schemas.microsoft.com/office/powerpoint/2010/main" val="1940472381"/>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Theme1">
  <a:themeElements>
    <a:clrScheme name="Cisco Core Palette_2019_default">
      <a:dk1>
        <a:srgbClr val="282828"/>
      </a:dk1>
      <a:lt1>
        <a:srgbClr val="0D274D"/>
      </a:lt1>
      <a:dk2>
        <a:srgbClr val="1E4471"/>
      </a:dk2>
      <a:lt2>
        <a:srgbClr val="FFFFFF"/>
      </a:lt2>
      <a:accent1>
        <a:srgbClr val="00BCEB"/>
      </a:accent1>
      <a:accent2>
        <a:srgbClr val="6EBE4A"/>
      </a:accent2>
      <a:accent3>
        <a:srgbClr val="1E4471"/>
      </a:accent3>
      <a:accent4>
        <a:srgbClr val="9E9EA2"/>
      </a:accent4>
      <a:accent5>
        <a:srgbClr val="FBAB18"/>
      </a:accent5>
      <a:accent6>
        <a:srgbClr val="E3241B"/>
      </a:accent6>
      <a:hlink>
        <a:srgbClr val="00BCEB"/>
      </a:hlink>
      <a:folHlink>
        <a:srgbClr val="1E4471"/>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Theme1" id="{E3DEA392-56BB-9B42-81F9-A6EE643F393E}" vid="{052AA87D-4892-7542-8E2A-79D5CD922BBF}"/>
    </a:ext>
  </a:extLst>
</a:theme>
</file>

<file path=ppt/theme/theme2.xml><?xml version="1.0" encoding="utf-8"?>
<a:theme xmlns:a="http://schemas.openxmlformats.org/drawingml/2006/main" name="Cisco_PowerPoint Template_Default2020">
  <a:themeElements>
    <a:clrScheme name="Cisco Core Palette_2019_default">
      <a:dk1>
        <a:srgbClr val="282828"/>
      </a:dk1>
      <a:lt1>
        <a:srgbClr val="0D274D"/>
      </a:lt1>
      <a:dk2>
        <a:srgbClr val="1E4471"/>
      </a:dk2>
      <a:lt2>
        <a:srgbClr val="FFFFFF"/>
      </a:lt2>
      <a:accent1>
        <a:srgbClr val="00BCEB"/>
      </a:accent1>
      <a:accent2>
        <a:srgbClr val="6EBE4A"/>
      </a:accent2>
      <a:accent3>
        <a:srgbClr val="1E4471"/>
      </a:accent3>
      <a:accent4>
        <a:srgbClr val="9E9EA2"/>
      </a:accent4>
      <a:accent5>
        <a:srgbClr val="FBAB18"/>
      </a:accent5>
      <a:accent6>
        <a:srgbClr val="E3241B"/>
      </a:accent6>
      <a:hlink>
        <a:srgbClr val="00BCEB"/>
      </a:hlink>
      <a:folHlink>
        <a:srgbClr val="1E4471"/>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_PowerPoint Template_Default2020" id="{2BFE315A-9503-B440-A61A-EF136FEB34AE}" vid="{6D5F2F09-6CFB-2443-A267-7F0BA70F1D11}"/>
    </a:ext>
  </a:extLst>
</a:theme>
</file>

<file path=ppt/theme/theme3.xml><?xml version="1.0" encoding="utf-8"?>
<a:theme xmlns:a="http://schemas.openxmlformats.org/drawingml/2006/main" name="Theme2">
  <a:themeElements>
    <a:clrScheme name="Custom 51">
      <a:dk1>
        <a:srgbClr val="FFFFFF"/>
      </a:dk1>
      <a:lt1>
        <a:srgbClr val="0D274D"/>
      </a:lt1>
      <a:dk2>
        <a:srgbClr val="00BCEB"/>
      </a:dk2>
      <a:lt2>
        <a:srgbClr val="0D274D"/>
      </a:lt2>
      <a:accent1>
        <a:srgbClr val="00BCEB"/>
      </a:accent1>
      <a:accent2>
        <a:srgbClr val="6EBE4A"/>
      </a:accent2>
      <a:accent3>
        <a:srgbClr val="B4E2F6"/>
      </a:accent3>
      <a:accent4>
        <a:srgbClr val="9E9EA2"/>
      </a:accent4>
      <a:accent5>
        <a:srgbClr val="FBAB18"/>
      </a:accent5>
      <a:accent6>
        <a:srgbClr val="E3241B"/>
      </a:accent6>
      <a:hlink>
        <a:srgbClr val="00BCEB"/>
      </a:hlink>
      <a:folHlink>
        <a:srgbClr val="008CB0"/>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Theme2" id="{3CB998F5-AA6E-BA43-BA58-FDD06A4E4851}" vid="{F775E94D-DE0D-FE4A-A9E3-AF9AD3DF436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11972</TotalTime>
  <Words>859</Words>
  <Application>Microsoft Office PowerPoint</Application>
  <PresentationFormat>On-screen Show (16:9)</PresentationFormat>
  <Paragraphs>115</Paragraphs>
  <Slides>29</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29</vt:i4>
      </vt:variant>
    </vt:vector>
  </HeadingPairs>
  <TitlesOfParts>
    <vt:vector size="37" baseType="lpstr">
      <vt:lpstr>Arial</vt:lpstr>
      <vt:lpstr>Calibri</vt:lpstr>
      <vt:lpstr>CiscoSansTT ExtraLight</vt:lpstr>
      <vt:lpstr>CiscoSansTT Light</vt:lpstr>
      <vt:lpstr>Wingdings</vt:lpstr>
      <vt:lpstr>Theme1</vt:lpstr>
      <vt:lpstr>Cisco_PowerPoint Template_Default2020</vt:lpstr>
      <vt:lpstr>Theme2</vt:lpstr>
      <vt:lpstr>Welcome to Cisco!</vt:lpstr>
      <vt:lpstr>PowerPoint Presentation</vt:lpstr>
      <vt:lpstr>Expected Flow – Next Steps</vt:lpstr>
      <vt:lpstr>Account Creation</vt:lpstr>
      <vt:lpstr>Initial PO copy email sent to supplier’s registered email ID from SAP Business Network - ordersender-prod@ansmtp.ariba.com</vt:lpstr>
      <vt:lpstr>PowerPoint Presentation</vt:lpstr>
      <vt:lpstr>PowerPoint Presentation</vt:lpstr>
      <vt:lpstr>PowerPoint Presentation</vt:lpstr>
      <vt:lpstr>PowerPoint Presentation</vt:lpstr>
      <vt:lpstr>Update Remittance</vt:lpstr>
      <vt:lpstr>PowerPoint Presentation</vt:lpstr>
      <vt:lpstr>Check the box next to the address you would like to update and click “Edit” In some cases, this section is blank and needs to be filled in.</vt:lpstr>
      <vt:lpstr>PowerPoint Presentation</vt:lpstr>
      <vt:lpstr>PowerPoint Presentation</vt:lpstr>
      <vt:lpstr>Access PO</vt:lpstr>
      <vt:lpstr>PowerPoint Presentation</vt:lpstr>
      <vt:lpstr>PowerPoint Presentation</vt:lpstr>
      <vt:lpstr>Submit Invoice against a PO</vt:lpstr>
      <vt:lpstr>PowerPoint Presentation</vt:lpstr>
      <vt:lpstr>PowerPoint Presentation</vt:lpstr>
      <vt:lpstr>PowerPoint Presentation</vt:lpstr>
      <vt:lpstr>PowerPoint Presentation</vt:lpstr>
      <vt:lpstr>PowerPoint Presentation</vt:lpstr>
      <vt:lpstr>PowerPoint Presentation</vt:lpstr>
      <vt:lpstr>Line items – select the correct Tax Category and click Add to Include Lines.  </vt:lpstr>
      <vt:lpstr>PowerPoint Presentation</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submit invoice in Ariba</dc:title>
  <dc:creator>Une Marie Kristoffersen -T (ukristof - SIMI CONSULTING AS at Cisco)</dc:creator>
  <cp:lastModifiedBy>Nabarun Bhattacharjee (nabbhatt)</cp:lastModifiedBy>
  <cp:revision>35</cp:revision>
  <dcterms:created xsi:type="dcterms:W3CDTF">2020-06-03T17:27:59Z</dcterms:created>
  <dcterms:modified xsi:type="dcterms:W3CDTF">2023-09-12T13:00:14Z</dcterms:modified>
</cp:coreProperties>
</file>